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_rels/notesSlide57.xml.rels" ContentType="application/vnd.openxmlformats-package.relationships+xml"/>
  <Override PartName="/ppt/notesSlides/notesSlide57.xml" ContentType="application/vnd.openxmlformats-officedocument.presentationml.notes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79.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6.xml" ContentType="application/vnd.openxmlformats-officedocument.presentationml.slide+xml"/>
  <Override PartName="/ppt/slides/slide63.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0.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51.xml" ContentType="application/vnd.openxmlformats-officedocument.presentationml.slide+xml"/>
  <Override PartName="/ppt/slides/slide72.xml" ContentType="application/vnd.openxmlformats-officedocument.presentationml.slide+xml"/>
  <Override PartName="/ppt/slides/slide44.xml" ContentType="application/vnd.openxmlformats-officedocument.presentationml.slide+xml"/>
  <Override PartName="/ppt/slides/slide6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56.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71.xml" ContentType="application/vnd.openxmlformats-officedocument.presentationml.slide+xml"/>
  <Override PartName="/ppt/slides/slide33.xml" ContentType="application/vnd.openxmlformats-officedocument.presentationml.slide+xml"/>
  <Override PartName="/ppt/slides/slide61.xml" ContentType="application/vnd.openxmlformats-officedocument.presentationml.slide+xml"/>
  <Override PartName="/ppt/slides/_rels/slide83.xml.rels" ContentType="application/vnd.openxmlformats-package.relationships+xml"/>
  <Override PartName="/ppt/slides/_rels/slide79.xml.rels" ContentType="application/vnd.openxmlformats-package.relationships+xml"/>
  <Override PartName="/ppt/slides/_rels/slide84.xml.rels" ContentType="application/vnd.openxmlformats-package.relationships+xml"/>
  <Override PartName="/ppt/slides/_rels/slide76.xml.rels" ContentType="application/vnd.openxmlformats-package.relationships+xml"/>
  <Override PartName="/ppt/slides/_rels/slide65.xml.rels" ContentType="application/vnd.openxmlformats-package.relationships+xml"/>
  <Override PartName="/ppt/slides/_rels/slide62.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72.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4.xml.rels" ContentType="application/vnd.openxmlformats-package.relationships+xml"/>
  <Override PartName="/ppt/slides/_rels/slide80.xml.rels" ContentType="application/vnd.openxmlformats-package.relationships+xml"/>
  <Override PartName="/ppt/slides/_rels/slide78.xml.rels" ContentType="application/vnd.openxmlformats-package.relationships+xml"/>
  <Override PartName="/ppt/slides/_rels/slide53.xml.rels" ContentType="application/vnd.openxmlformats-package.relationships+xml"/>
  <Override PartName="/ppt/slides/_rels/slide64.xml.rels" ContentType="application/vnd.openxmlformats-package.relationships+xml"/>
  <Override PartName="/ppt/slides/_rels/slide69.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7.xml.rels" ContentType="application/vnd.openxmlformats-package.relationships+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70.xml.rels" ContentType="application/vnd.openxmlformats-package.relationships+xml"/>
  <Override PartName="/ppt/slides/_rels/slide36.xml.rels" ContentType="application/vnd.openxmlformats-package.relationships+xml"/>
  <Override PartName="/ppt/slides/_rels/slide50.xml.rels" ContentType="application/vnd.openxmlformats-package.relationships+xml"/>
  <Override PartName="/ppt/slides/_rels/slide38.xml.rels" ContentType="application/vnd.openxmlformats-package.relationships+xml"/>
  <Override PartName="/ppt/slides/_rels/slide75.xml.rels" ContentType="application/vnd.openxmlformats-package.relationships+xml"/>
  <Override PartName="/ppt/slides/_rels/slide35.xml.rels" ContentType="application/vnd.openxmlformats-package.relationships+xml"/>
  <Override PartName="/ppt/slides/_rels/slide68.xml.rels" ContentType="application/vnd.openxmlformats-package.relationships+xml"/>
  <Override PartName="/ppt/slides/_rels/slide32.xml.rels" ContentType="application/vnd.openxmlformats-package.relationships+xml"/>
  <Override PartName="/ppt/slides/_rels/slide51.xml.rels" ContentType="application/vnd.openxmlformats-package.relationships+xml"/>
  <Override PartName="/ppt/slides/_rels/slide29.xml.rels" ContentType="application/vnd.openxmlformats-package.relationships+xml"/>
  <Override PartName="/ppt/slides/_rels/slide31.xml.rels" ContentType="application/vnd.openxmlformats-package.relationships+xml"/>
  <Override PartName="/ppt/slides/_rels/slide61.xml.rels" ContentType="application/vnd.openxmlformats-package.relationships+xml"/>
  <Override PartName="/ppt/slides/_rels/slide24.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48.xml.rels" ContentType="application/vnd.openxmlformats-package.relationships+xml"/>
  <Override PartName="/ppt/slides/_rels/slide21.xml.rels" ContentType="application/vnd.openxmlformats-package.relationships+xml"/>
  <Override PartName="/ppt/slides/_rels/slide46.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63.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82.xml.rels" ContentType="application/vnd.openxmlformats-package.relationships+xml"/>
  <Override PartName="/ppt/slides/_rels/slide74.xml.rels" ContentType="application/vnd.openxmlformats-package.relationships+xml"/>
  <Override PartName="/ppt/slides/_rels/slide73.xml.rels" ContentType="application/vnd.openxmlformats-package.relationships+xml"/>
  <Override PartName="/ppt/slides/_rels/slide27.xml.rels" ContentType="application/vnd.openxmlformats-package.relationships+xml"/>
  <Override PartName="/ppt/slides/_rels/slide12.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20.xml.rels" ContentType="application/vnd.openxmlformats-package.relationships+xml"/>
  <Override PartName="/ppt/slides/_rels/slide15.xml.rels" ContentType="application/vnd.openxmlformats-package.relationships+xml"/>
  <Override PartName="/ppt/slides/_rels/slide30.xml.rels" ContentType="application/vnd.openxmlformats-package.relationships+xml"/>
  <Override PartName="/ppt/slides/_rels/slide77.xml.rels" ContentType="application/vnd.openxmlformats-package.relationships+xml"/>
  <Override PartName="/ppt/slides/_rels/slide45.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22.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58.xml.rels" ContentType="application/vnd.openxmlformats-package.relationships+xml"/>
  <Override PartName="/ppt/slides/_rels/slide71.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81.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33.xml.rels" ContentType="application/vnd.openxmlformats-package.relationships+xml"/>
  <Override PartName="/ppt/slides/_rels/slide55.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59.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80.xml" ContentType="application/vnd.openxmlformats-officedocument.presentationml.slide+xml"/>
  <Override PartName="/ppt/slides/slide30.xml" ContentType="application/vnd.openxmlformats-officedocument.presentationml.slide+xml"/>
  <Override PartName="/ppt/slides/slide21.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52.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67.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62.xml" ContentType="application/vnd.openxmlformats-officedocument.presentationml.slide+xml"/>
  <Override PartName="/ppt/slides/slide11.xml" ContentType="application/vnd.openxmlformats-officedocument.presentationml.slide+xml"/>
  <Override PartName="/ppt/slides/slide53.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65.xml" ContentType="application/vnd.openxmlformats-officedocument.presentationml.slide+xml"/>
  <Override PartName="/ppt/slides/slide60.xml" ContentType="application/vnd.openxmlformats-officedocument.presentationml.slide+xml"/>
  <Override PartName="/ppt/slides/slide22.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3.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78.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4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47.xml" ContentType="application/vnd.openxmlformats-officedocument.presentationml.slideLayout+xml"/>
  <Override PartName="/ppt/slideLayouts/slideLayout33.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44.xml" ContentType="application/vnd.openxmlformats-officedocument.presentationml.slideLayout+xml"/>
  <Override PartName="/ppt/slideLayouts/slideLayout9.xml" ContentType="application/vnd.openxmlformats-officedocument.presentationml.slideLayout+xml"/>
  <Override PartName="/ppt/slideLayouts/slideLayout40.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1.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42.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59.png" ContentType="image/png"/>
  <Override PartName="/ppt/media/image58.png" ContentType="image/png"/>
  <Override PartName="/ppt/media/image57.png" ContentType="image/png"/>
  <Override PartName="/ppt/media/image53.png" ContentType="image/png"/>
  <Override PartName="/ppt/media/image52.png" ContentType="image/png"/>
  <Override PartName="/ppt/media/image51.wmf" ContentType="image/x-wmf"/>
  <Override PartName="/ppt/media/image50.wmf" ContentType="image/x-wmf"/>
  <Override PartName="/ppt/media/image49.png" ContentType="image/png"/>
  <Override PartName="/ppt/media/image48.jpeg" ContentType="image/jpeg"/>
  <Override PartName="/ppt/media/image46.png" ContentType="image/png"/>
  <Override PartName="/ppt/media/image43.png" ContentType="image/png"/>
  <Override PartName="/ppt/media/image42.png" ContentType="image/png"/>
  <Override PartName="/ppt/media/image41.png" ContentType="image/png"/>
  <Override PartName="/ppt/media/image36.png" ContentType="image/png"/>
  <Override PartName="/ppt/media/image32.png" ContentType="image/png"/>
  <Override PartName="/ppt/media/image45.png" ContentType="image/png"/>
  <Override PartName="/ppt/media/image44.png" ContentType="image/png"/>
  <Override PartName="/ppt/media/image30.png" ContentType="image/png"/>
  <Override PartName="/ppt/media/image27.png" ContentType="image/png"/>
  <Override PartName="/ppt/media/image26.png" ContentType="image/png"/>
  <Override PartName="/ppt/media/image38.png" ContentType="image/png"/>
  <Override PartName="/ppt/media/image33.png" ContentType="image/png"/>
  <Override PartName="/ppt/media/image25.png" ContentType="image/png"/>
  <Override PartName="/ppt/media/image28.png" ContentType="image/png"/>
  <Override PartName="/ppt/media/image39.png" ContentType="image/png"/>
  <Override PartName="/ppt/media/image35.png" ContentType="image/png"/>
  <Override PartName="/ppt/media/image31.jpeg" ContentType="image/jpeg"/>
  <Override PartName="/ppt/media/image23.png" ContentType="image/png"/>
  <Override PartName="/ppt/media/image55.png" ContentType="image/png"/>
  <Override PartName="/ppt/media/image37.png" ContentType="image/png"/>
  <Override PartName="/ppt/media/image22.png" ContentType="image/png"/>
  <Override PartName="/ppt/media/image24.png" ContentType="image/png"/>
  <Override PartName="/ppt/media/image54.png" ContentType="image/png"/>
  <Override PartName="/ppt/media/image21.png" ContentType="image/png"/>
  <Override PartName="/ppt/media/image20.png" ContentType="image/png"/>
  <Override PartName="/ppt/media/image19.png" ContentType="image/png"/>
  <Override PartName="/ppt/media/image16.png" ContentType="image/png"/>
  <Override PartName="/ppt/media/image17.png" ContentType="image/png"/>
  <Override PartName="/ppt/media/image15.png" ContentType="image/png"/>
  <Override PartName="/ppt/media/image9.png" ContentType="image/png"/>
  <Override PartName="/ppt/media/image40.png" ContentType="image/png"/>
  <Override PartName="/ppt/media/image8.png" ContentType="image/png"/>
  <Override PartName="/ppt/media/image29.png" ContentType="image/png"/>
  <Override PartName="/ppt/media/image6.png" ContentType="image/png"/>
  <Override PartName="/ppt/media/image60.wmf" ContentType="image/x-wmf"/>
  <Override PartName="/ppt/media/image10.jpeg" ContentType="image/jpeg"/>
  <Override PartName="/ppt/media/image34.jpeg" ContentType="image/jpeg"/>
  <Override PartName="/ppt/media/image5.png" ContentType="image/png"/>
  <Override PartName="/ppt/media/image18.png" ContentType="image/png"/>
  <Override PartName="/ppt/media/image13.jpeg" ContentType="image/jpeg"/>
  <Override PartName="/ppt/media/image7.png" ContentType="image/png"/>
  <Override PartName="/ppt/media/image4.png" ContentType="image/png"/>
  <Override PartName="/ppt/media/image56.png" ContentType="image/png"/>
  <Override PartName="/ppt/media/image12.jpeg" ContentType="image/jpeg"/>
  <Override PartName="/ppt/media/image3.png" ContentType="image/png"/>
  <Override PartName="/ppt/media/image47.png" ContentType="image/png"/>
  <Override PartName="/ppt/media/image2.png" ContentType="image/png"/>
  <Override PartName="/ppt/media/image14.jpeg" ContentType="image/jpeg"/>
  <Override PartName="/ppt/media/image11.png" ContentType="image/png"/>
  <Override PartName="/ppt/media/image1.png" ContentType="image/png"/>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90" Type="http://schemas.openxmlformats.org/officeDocument/2006/relationships/slide" Target="slides/slide84.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6" name="Rectangle 1"/>
          <p:cNvSpPr/>
          <p:nvPr/>
        </p:nvSpPr>
        <p:spPr>
          <a:xfrm>
            <a:off x="0" y="0"/>
            <a:ext cx="6858000" cy="9144000"/>
          </a:xfrm>
          <a:prstGeom prst="rect">
            <a:avLst/>
          </a:prstGeom>
          <a:solidFill>
            <a:srgbClr val="ffffff"/>
          </a:solidFill>
          <a:ln>
            <a:noFill/>
          </a:ln>
        </p:spPr>
      </p:sp>
      <p:sp>
        <p:nvSpPr>
          <p:cNvPr id="207" name="PlaceHolder 2"/>
          <p:cNvSpPr>
            <a:spLocks noGrp="1"/>
          </p:cNvSpPr>
          <p:nvPr>
            <p:ph type="hdr"/>
          </p:nvPr>
        </p:nvSpPr>
        <p:spPr>
          <a:xfrm>
            <a:off x="-360" y="0"/>
            <a:ext cx="2971800" cy="457200"/>
          </a:xfrm>
          <a:prstGeom prst="rect">
            <a:avLst/>
          </a:prstGeom>
        </p:spPr>
        <p:txBody>
          <a:bodyPr lIns="90000" rIns="90000" tIns="46800" bIns="46800"/>
          <a:p>
            <a:pPr/>
            <a:endParaRPr/>
          </a:p>
        </p:txBody>
      </p:sp>
      <p:sp>
        <p:nvSpPr>
          <p:cNvPr id="208" name="PlaceHolder 3"/>
          <p:cNvSpPr>
            <a:spLocks noGrp="1"/>
          </p:cNvSpPr>
          <p:nvPr>
            <p:ph type="dt"/>
          </p:nvPr>
        </p:nvSpPr>
        <p:spPr>
          <a:xfrm>
            <a:off x="3884400" y="0"/>
            <a:ext cx="2971800" cy="457200"/>
          </a:xfrm>
          <a:prstGeom prst="rect">
            <a:avLst/>
          </a:prstGeom>
        </p:spPr>
        <p:txBody>
          <a:bodyPr lIns="90000" rIns="90000" tIns="46800" bIns="46800"/>
          <a:p>
            <a:pPr algn="r"/>
            <a:r>
              <a:rPr lang="en-IN" sz="1200">
                <a:latin typeface="Calibri"/>
              </a:rPr>
              <a:t>&lt;date/time&gt;</a:t>
            </a:r>
            <a:endParaRPr/>
          </a:p>
        </p:txBody>
      </p:sp>
      <p:sp>
        <p:nvSpPr>
          <p:cNvPr id="209" name="PlaceHolder 4"/>
          <p:cNvSpPr>
            <a:spLocks noGrp="1"/>
          </p:cNvSpPr>
          <p:nvPr>
            <p:ph type="body"/>
          </p:nvPr>
        </p:nvSpPr>
        <p:spPr>
          <a:xfrm>
            <a:off x="685800" y="4343400"/>
            <a:ext cx="5486400" cy="4114800"/>
          </a:xfrm>
          <a:prstGeom prst="rect">
            <a:avLst/>
          </a:prstGeom>
        </p:spPr>
        <p:txBody>
          <a:bodyPr lIns="90000" rIns="90000" tIns="46800" bIns="46800"/>
          <a:p>
            <a:r>
              <a:rPr lang="en-US" sz="1200">
                <a:latin typeface="Calibri"/>
              </a:rPr>
              <a:t>Click to edit the notes format</a:t>
            </a:r>
            <a:endParaRPr/>
          </a:p>
        </p:txBody>
      </p:sp>
      <p:sp>
        <p:nvSpPr>
          <p:cNvPr id="210" name="PlaceHolder 5"/>
          <p:cNvSpPr>
            <a:spLocks noGrp="1"/>
          </p:cNvSpPr>
          <p:nvPr>
            <p:ph type="ftr"/>
          </p:nvPr>
        </p:nvSpPr>
        <p:spPr>
          <a:xfrm>
            <a:off x="-360" y="8685360"/>
            <a:ext cx="2971800" cy="457200"/>
          </a:xfrm>
          <a:prstGeom prst="rect">
            <a:avLst/>
          </a:prstGeom>
        </p:spPr>
        <p:txBody>
          <a:bodyPr lIns="90000" rIns="90000" tIns="46800" bIns="46800" anchor="b"/>
          <a:p>
            <a:pPr/>
            <a:endParaRPr/>
          </a:p>
        </p:txBody>
      </p:sp>
      <p:sp>
        <p:nvSpPr>
          <p:cNvPr id="211" name="PlaceHolder 6"/>
          <p:cNvSpPr>
            <a:spLocks noGrp="1"/>
          </p:cNvSpPr>
          <p:nvPr>
            <p:ph type="sldNum"/>
          </p:nvPr>
        </p:nvSpPr>
        <p:spPr>
          <a:xfrm>
            <a:off x="3884400" y="8685360"/>
            <a:ext cx="2971800" cy="457200"/>
          </a:xfrm>
          <a:prstGeom prst="rect">
            <a:avLst/>
          </a:prstGeom>
        </p:spPr>
        <p:txBody>
          <a:bodyPr lIns="90000" rIns="90000" tIns="46800" bIns="46800" anchor="b"/>
          <a:p>
            <a:pPr algn="r"/>
            <a:fld id="{A5FC8644-E5BC-4F4E-A0B2-3040B1598F37}" type="slidenum">
              <a:rPr lang="en-IN" sz="1200">
                <a:latin typeface="Calibri"/>
              </a:rPr>
              <a:t>&lt;number&gt;</a:t>
            </a:fld>
            <a:endParaRPr/>
          </a:p>
        </p:txBody>
      </p:sp>
    </p:spTree>
  </p:cSld>
  <p:clrMap bg1="lt1" bg2="lt2" tx1="dk1" tx2="dk2" accent1="accent1" accent2="accent2" accent3="accent3" accent4="accent4" accent5="accent5" accent6="accent6" hlink="hlink" folHlink="folHlink"/>
</p:notesMaster>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notesSlide5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7" name="TextShape 1"/>
          <p:cNvSpPr txBox="1"/>
          <p:nvPr/>
        </p:nvSpPr>
        <p:spPr>
          <a:xfrm>
            <a:off x="685800" y="4343400"/>
            <a:ext cx="5486400" cy="4114800"/>
          </a:xfrm>
          <a:prstGeom prst="rect">
            <a:avLst/>
          </a:prstGeom>
          <a:noFill/>
          <a:ln>
            <a:noFill/>
          </a:ln>
        </p:spPr>
      </p:sp>
      <p:sp>
        <p:nvSpPr>
          <p:cNvPr id="518" name="CustomShape 2"/>
          <p:cNvSpPr/>
          <p:nvPr/>
        </p:nvSpPr>
        <p:spPr>
          <a:xfrm>
            <a:off x="3884760" y="8685360"/>
            <a:ext cx="2971800" cy="457200"/>
          </a:xfrm>
          <a:prstGeom prst="rect">
            <a:avLst/>
          </a:prstGeom>
          <a:noFill/>
          <a:ln>
            <a:noFill/>
          </a:ln>
        </p:spPr>
        <p:style>
          <a:lnRef idx="0"/>
          <a:fillRef idx="0"/>
          <a:effectRef idx="0"/>
          <a:fontRef idx="minor"/>
        </p:style>
        <p:txBody>
          <a:bodyPr lIns="90000" rIns="90000" tIns="46800" bIns="46800" anchor="b"/>
          <a:p>
            <a:pPr algn="r"/>
            <a:fld id="{6DC9F009-6C13-4855-8B8B-485560078821}" type="slidenum">
              <a:rPr lang="en-IN" sz="1200">
                <a:latin typeface="Calibri"/>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40" name="PlaceHolder 2"/>
          <p:cNvSpPr>
            <a:spLocks noGrp="1"/>
          </p:cNvSpPr>
          <p:nvPr>
            <p:ph type="body"/>
          </p:nvPr>
        </p:nvSpPr>
        <p:spPr>
          <a:xfrm>
            <a:off x="457200" y="2249640"/>
            <a:ext cx="8229600" cy="2062440"/>
          </a:xfrm>
          <a:prstGeom prst="rect">
            <a:avLst/>
          </a:prstGeom>
        </p:spPr>
        <p:txBody>
          <a:bodyPr lIns="90000" rIns="90000" tIns="46800" bIns="46800"/>
          <a:p>
            <a:endParaRPr/>
          </a:p>
        </p:txBody>
      </p:sp>
      <p:sp>
        <p:nvSpPr>
          <p:cNvPr id="41" name="PlaceHolder 3"/>
          <p:cNvSpPr>
            <a:spLocks noGrp="1"/>
          </p:cNvSpPr>
          <p:nvPr>
            <p:ph type="body"/>
          </p:nvPr>
        </p:nvSpPr>
        <p:spPr>
          <a:xfrm>
            <a:off x="457200" y="4508280"/>
            <a:ext cx="8229600" cy="2062440"/>
          </a:xfrm>
          <a:prstGeom prst="rect">
            <a:avLst/>
          </a:prstGeom>
        </p:spPr>
        <p:txBody>
          <a:bodyPr lIns="90000" rIns="90000" tIns="46800" bIns="4680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43" name="PlaceHolder 2"/>
          <p:cNvSpPr>
            <a:spLocks noGrp="1"/>
          </p:cNvSpPr>
          <p:nvPr>
            <p:ph type="body"/>
          </p:nvPr>
        </p:nvSpPr>
        <p:spPr>
          <a:xfrm>
            <a:off x="457200" y="2249640"/>
            <a:ext cx="4015800" cy="2062440"/>
          </a:xfrm>
          <a:prstGeom prst="rect">
            <a:avLst/>
          </a:prstGeom>
        </p:spPr>
        <p:txBody>
          <a:bodyPr lIns="90000" rIns="90000" tIns="46800" bIns="46800"/>
          <a:p>
            <a:endParaRPr/>
          </a:p>
        </p:txBody>
      </p:sp>
      <p:sp>
        <p:nvSpPr>
          <p:cNvPr id="44" name="PlaceHolder 3"/>
          <p:cNvSpPr>
            <a:spLocks noGrp="1"/>
          </p:cNvSpPr>
          <p:nvPr>
            <p:ph type="body"/>
          </p:nvPr>
        </p:nvSpPr>
        <p:spPr>
          <a:xfrm>
            <a:off x="4674240" y="2249640"/>
            <a:ext cx="4015800" cy="2062440"/>
          </a:xfrm>
          <a:prstGeom prst="rect">
            <a:avLst/>
          </a:prstGeom>
        </p:spPr>
        <p:txBody>
          <a:bodyPr lIns="90000" rIns="90000" tIns="46800" bIns="46800"/>
          <a:p>
            <a:endParaRPr/>
          </a:p>
        </p:txBody>
      </p:sp>
      <p:sp>
        <p:nvSpPr>
          <p:cNvPr id="45" name="PlaceHolder 4"/>
          <p:cNvSpPr>
            <a:spLocks noGrp="1"/>
          </p:cNvSpPr>
          <p:nvPr>
            <p:ph type="body"/>
          </p:nvPr>
        </p:nvSpPr>
        <p:spPr>
          <a:xfrm>
            <a:off x="4674240" y="4508280"/>
            <a:ext cx="4015800" cy="2062440"/>
          </a:xfrm>
          <a:prstGeom prst="rect">
            <a:avLst/>
          </a:prstGeom>
        </p:spPr>
        <p:txBody>
          <a:bodyPr lIns="90000" rIns="90000" tIns="46800" bIns="46800"/>
          <a:p>
            <a:endParaRPr/>
          </a:p>
        </p:txBody>
      </p:sp>
      <p:sp>
        <p:nvSpPr>
          <p:cNvPr id="46" name="PlaceHolder 5"/>
          <p:cNvSpPr>
            <a:spLocks noGrp="1"/>
          </p:cNvSpPr>
          <p:nvPr>
            <p:ph type="body"/>
          </p:nvPr>
        </p:nvSpPr>
        <p:spPr>
          <a:xfrm>
            <a:off x="457200" y="4508280"/>
            <a:ext cx="4015800" cy="2062440"/>
          </a:xfrm>
          <a:prstGeom prst="rect">
            <a:avLst/>
          </a:prstGeom>
        </p:spPr>
        <p:txBody>
          <a:bodyPr lIns="90000" rIns="90000" tIns="46800" bIns="4680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48" name="PlaceHolder 2"/>
          <p:cNvSpPr>
            <a:spLocks noGrp="1"/>
          </p:cNvSpPr>
          <p:nvPr>
            <p:ph type="body"/>
          </p:nvPr>
        </p:nvSpPr>
        <p:spPr>
          <a:xfrm>
            <a:off x="457200" y="2249640"/>
            <a:ext cx="8229600" cy="4324320"/>
          </a:xfrm>
          <a:prstGeom prst="rect">
            <a:avLst/>
          </a:prstGeom>
        </p:spPr>
        <p:txBody>
          <a:bodyPr lIns="90000" rIns="90000" tIns="46800" bIns="46800"/>
          <a:p>
            <a:endParaRPr/>
          </a:p>
        </p:txBody>
      </p:sp>
      <p:sp>
        <p:nvSpPr>
          <p:cNvPr id="49" name="PlaceHolder 3"/>
          <p:cNvSpPr>
            <a:spLocks noGrp="1"/>
          </p:cNvSpPr>
          <p:nvPr>
            <p:ph type="body"/>
          </p:nvPr>
        </p:nvSpPr>
        <p:spPr>
          <a:xfrm>
            <a:off x="457200" y="2249640"/>
            <a:ext cx="8229600" cy="4324320"/>
          </a:xfrm>
          <a:prstGeom prst="rect">
            <a:avLst/>
          </a:prstGeom>
        </p:spPr>
        <p:txBody>
          <a:bodyPr lIns="90000" rIns="90000" tIns="46800" bIns="46800"/>
          <a:p>
            <a:endParaRPr/>
          </a:p>
        </p:txBody>
      </p:sp>
      <p:pic>
        <p:nvPicPr>
          <p:cNvPr id="50" name="" descr=""/>
          <p:cNvPicPr/>
          <p:nvPr/>
        </p:nvPicPr>
        <p:blipFill>
          <a:blip r:embed="rId2"/>
          <a:stretch/>
        </p:blipFill>
        <p:spPr>
          <a:xfrm>
            <a:off x="1861920" y="2249640"/>
            <a:ext cx="5419800" cy="4324320"/>
          </a:xfrm>
          <a:prstGeom prst="rect">
            <a:avLst/>
          </a:prstGeom>
          <a:ln>
            <a:noFill/>
          </a:ln>
        </p:spPr>
      </p:pic>
      <p:pic>
        <p:nvPicPr>
          <p:cNvPr id="51" name="" descr=""/>
          <p:cNvPicPr/>
          <p:nvPr/>
        </p:nvPicPr>
        <p:blipFill>
          <a:blip r:embed="rId3"/>
          <a:stretch/>
        </p:blipFill>
        <p:spPr>
          <a:xfrm>
            <a:off x="1861920" y="2249640"/>
            <a:ext cx="5419800" cy="43243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69" name="PlaceHolder 2"/>
          <p:cNvSpPr>
            <a:spLocks noGrp="1"/>
          </p:cNvSpPr>
          <p:nvPr>
            <p:ph type="subTitle"/>
          </p:nvPr>
        </p:nvSpPr>
        <p:spPr>
          <a:xfrm>
            <a:off x="457200" y="2249640"/>
            <a:ext cx="8229600" cy="432432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71" name="PlaceHolder 2"/>
          <p:cNvSpPr>
            <a:spLocks noGrp="1"/>
          </p:cNvSpPr>
          <p:nvPr>
            <p:ph type="body"/>
          </p:nvPr>
        </p:nvSpPr>
        <p:spPr>
          <a:xfrm>
            <a:off x="457200" y="2249640"/>
            <a:ext cx="8229600" cy="4324320"/>
          </a:xfrm>
          <a:prstGeom prst="rect">
            <a:avLst/>
          </a:prstGeom>
        </p:spPr>
        <p:txBody>
          <a:bodyPr lIns="90000" rIns="90000" tIns="46800" bIns="4680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73" name="PlaceHolder 2"/>
          <p:cNvSpPr>
            <a:spLocks noGrp="1"/>
          </p:cNvSpPr>
          <p:nvPr>
            <p:ph type="body"/>
          </p:nvPr>
        </p:nvSpPr>
        <p:spPr>
          <a:xfrm>
            <a:off x="457200" y="2249640"/>
            <a:ext cx="4015800" cy="4324320"/>
          </a:xfrm>
          <a:prstGeom prst="rect">
            <a:avLst/>
          </a:prstGeom>
        </p:spPr>
        <p:txBody>
          <a:bodyPr lIns="90000" rIns="90000" tIns="46800" bIns="46800"/>
          <a:p>
            <a:endParaRPr/>
          </a:p>
        </p:txBody>
      </p:sp>
      <p:sp>
        <p:nvSpPr>
          <p:cNvPr id="74" name="PlaceHolder 3"/>
          <p:cNvSpPr>
            <a:spLocks noGrp="1"/>
          </p:cNvSpPr>
          <p:nvPr>
            <p:ph type="body"/>
          </p:nvPr>
        </p:nvSpPr>
        <p:spPr>
          <a:xfrm>
            <a:off x="4674240" y="2249640"/>
            <a:ext cx="4015800" cy="4324320"/>
          </a:xfrm>
          <a:prstGeom prst="rect">
            <a:avLst/>
          </a:prstGeom>
        </p:spPr>
        <p:txBody>
          <a:bodyPr lIns="90000" rIns="90000" tIns="46800" bIns="4680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76" name="PlaceHolder 1"/>
          <p:cNvSpPr>
            <a:spLocks noGrp="1"/>
          </p:cNvSpPr>
          <p:nvPr>
            <p:ph type="subTitle"/>
          </p:nvPr>
        </p:nvSpPr>
        <p:spPr>
          <a:xfrm>
            <a:off x="457200" y="1142640"/>
            <a:ext cx="8229600" cy="494568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78" name="PlaceHolder 2"/>
          <p:cNvSpPr>
            <a:spLocks noGrp="1"/>
          </p:cNvSpPr>
          <p:nvPr>
            <p:ph type="body"/>
          </p:nvPr>
        </p:nvSpPr>
        <p:spPr>
          <a:xfrm>
            <a:off x="457200" y="2249640"/>
            <a:ext cx="4015800" cy="2062440"/>
          </a:xfrm>
          <a:prstGeom prst="rect">
            <a:avLst/>
          </a:prstGeom>
        </p:spPr>
        <p:txBody>
          <a:bodyPr lIns="90000" rIns="90000" tIns="46800" bIns="46800"/>
          <a:p>
            <a:endParaRPr/>
          </a:p>
        </p:txBody>
      </p:sp>
      <p:sp>
        <p:nvSpPr>
          <p:cNvPr id="79" name="PlaceHolder 3"/>
          <p:cNvSpPr>
            <a:spLocks noGrp="1"/>
          </p:cNvSpPr>
          <p:nvPr>
            <p:ph type="body"/>
          </p:nvPr>
        </p:nvSpPr>
        <p:spPr>
          <a:xfrm>
            <a:off x="457200" y="4508280"/>
            <a:ext cx="4015800" cy="2062440"/>
          </a:xfrm>
          <a:prstGeom prst="rect">
            <a:avLst/>
          </a:prstGeom>
        </p:spPr>
        <p:txBody>
          <a:bodyPr lIns="90000" rIns="90000" tIns="46800" bIns="46800"/>
          <a:p>
            <a:endParaRPr/>
          </a:p>
        </p:txBody>
      </p:sp>
      <p:sp>
        <p:nvSpPr>
          <p:cNvPr id="80" name="PlaceHolder 4"/>
          <p:cNvSpPr>
            <a:spLocks noGrp="1"/>
          </p:cNvSpPr>
          <p:nvPr>
            <p:ph type="body"/>
          </p:nvPr>
        </p:nvSpPr>
        <p:spPr>
          <a:xfrm>
            <a:off x="4674240" y="2249640"/>
            <a:ext cx="4015800" cy="4324320"/>
          </a:xfrm>
          <a:prstGeom prst="rect">
            <a:avLst/>
          </a:prstGeom>
        </p:spPr>
        <p:txBody>
          <a:bodyPr lIns="90000" rIns="90000" tIns="46800" bIns="4680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19" name="PlaceHolder 2"/>
          <p:cNvSpPr>
            <a:spLocks noGrp="1"/>
          </p:cNvSpPr>
          <p:nvPr>
            <p:ph type="subTitle"/>
          </p:nvPr>
        </p:nvSpPr>
        <p:spPr>
          <a:xfrm>
            <a:off x="457200" y="2249640"/>
            <a:ext cx="8229600" cy="432432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82" name="PlaceHolder 2"/>
          <p:cNvSpPr>
            <a:spLocks noGrp="1"/>
          </p:cNvSpPr>
          <p:nvPr>
            <p:ph type="body"/>
          </p:nvPr>
        </p:nvSpPr>
        <p:spPr>
          <a:xfrm>
            <a:off x="457200" y="2249640"/>
            <a:ext cx="4015800" cy="4324320"/>
          </a:xfrm>
          <a:prstGeom prst="rect">
            <a:avLst/>
          </a:prstGeom>
        </p:spPr>
        <p:txBody>
          <a:bodyPr lIns="90000" rIns="90000" tIns="46800" bIns="46800"/>
          <a:p>
            <a:endParaRPr/>
          </a:p>
        </p:txBody>
      </p:sp>
      <p:sp>
        <p:nvSpPr>
          <p:cNvPr id="83" name="PlaceHolder 3"/>
          <p:cNvSpPr>
            <a:spLocks noGrp="1"/>
          </p:cNvSpPr>
          <p:nvPr>
            <p:ph type="body"/>
          </p:nvPr>
        </p:nvSpPr>
        <p:spPr>
          <a:xfrm>
            <a:off x="4674240" y="2249640"/>
            <a:ext cx="4015800" cy="2062440"/>
          </a:xfrm>
          <a:prstGeom prst="rect">
            <a:avLst/>
          </a:prstGeom>
        </p:spPr>
        <p:txBody>
          <a:bodyPr lIns="90000" rIns="90000" tIns="46800" bIns="46800"/>
          <a:p>
            <a:endParaRPr/>
          </a:p>
        </p:txBody>
      </p:sp>
      <p:sp>
        <p:nvSpPr>
          <p:cNvPr id="84" name="PlaceHolder 4"/>
          <p:cNvSpPr>
            <a:spLocks noGrp="1"/>
          </p:cNvSpPr>
          <p:nvPr>
            <p:ph type="body"/>
          </p:nvPr>
        </p:nvSpPr>
        <p:spPr>
          <a:xfrm>
            <a:off x="4674240" y="4508280"/>
            <a:ext cx="4015800" cy="2062440"/>
          </a:xfrm>
          <a:prstGeom prst="rect">
            <a:avLst/>
          </a:prstGeom>
        </p:spPr>
        <p:txBody>
          <a:bodyPr lIns="90000" rIns="90000" tIns="46800" bIns="4680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86" name="PlaceHolder 2"/>
          <p:cNvSpPr>
            <a:spLocks noGrp="1"/>
          </p:cNvSpPr>
          <p:nvPr>
            <p:ph type="body"/>
          </p:nvPr>
        </p:nvSpPr>
        <p:spPr>
          <a:xfrm>
            <a:off x="457200" y="2249640"/>
            <a:ext cx="4015800" cy="2062440"/>
          </a:xfrm>
          <a:prstGeom prst="rect">
            <a:avLst/>
          </a:prstGeom>
        </p:spPr>
        <p:txBody>
          <a:bodyPr lIns="90000" rIns="90000" tIns="46800" bIns="46800"/>
          <a:p>
            <a:endParaRPr/>
          </a:p>
        </p:txBody>
      </p:sp>
      <p:sp>
        <p:nvSpPr>
          <p:cNvPr id="87" name="PlaceHolder 3"/>
          <p:cNvSpPr>
            <a:spLocks noGrp="1"/>
          </p:cNvSpPr>
          <p:nvPr>
            <p:ph type="body"/>
          </p:nvPr>
        </p:nvSpPr>
        <p:spPr>
          <a:xfrm>
            <a:off x="4674240" y="2249640"/>
            <a:ext cx="4015800" cy="2062440"/>
          </a:xfrm>
          <a:prstGeom prst="rect">
            <a:avLst/>
          </a:prstGeom>
        </p:spPr>
        <p:txBody>
          <a:bodyPr lIns="90000" rIns="90000" tIns="46800" bIns="46800"/>
          <a:p>
            <a:endParaRPr/>
          </a:p>
        </p:txBody>
      </p:sp>
      <p:sp>
        <p:nvSpPr>
          <p:cNvPr id="88" name="PlaceHolder 4"/>
          <p:cNvSpPr>
            <a:spLocks noGrp="1"/>
          </p:cNvSpPr>
          <p:nvPr>
            <p:ph type="body"/>
          </p:nvPr>
        </p:nvSpPr>
        <p:spPr>
          <a:xfrm>
            <a:off x="457200" y="4508280"/>
            <a:ext cx="8229600" cy="2062440"/>
          </a:xfrm>
          <a:prstGeom prst="rect">
            <a:avLst/>
          </a:prstGeom>
        </p:spPr>
        <p:txBody>
          <a:bodyPr lIns="90000" rIns="90000" tIns="46800" bIns="4680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90" name="PlaceHolder 2"/>
          <p:cNvSpPr>
            <a:spLocks noGrp="1"/>
          </p:cNvSpPr>
          <p:nvPr>
            <p:ph type="body"/>
          </p:nvPr>
        </p:nvSpPr>
        <p:spPr>
          <a:xfrm>
            <a:off x="457200" y="2249640"/>
            <a:ext cx="8229600" cy="2062440"/>
          </a:xfrm>
          <a:prstGeom prst="rect">
            <a:avLst/>
          </a:prstGeom>
        </p:spPr>
        <p:txBody>
          <a:bodyPr lIns="90000" rIns="90000" tIns="46800" bIns="46800"/>
          <a:p>
            <a:endParaRPr/>
          </a:p>
        </p:txBody>
      </p:sp>
      <p:sp>
        <p:nvSpPr>
          <p:cNvPr id="91" name="PlaceHolder 3"/>
          <p:cNvSpPr>
            <a:spLocks noGrp="1"/>
          </p:cNvSpPr>
          <p:nvPr>
            <p:ph type="body"/>
          </p:nvPr>
        </p:nvSpPr>
        <p:spPr>
          <a:xfrm>
            <a:off x="457200" y="4508280"/>
            <a:ext cx="8229600" cy="2062440"/>
          </a:xfrm>
          <a:prstGeom prst="rect">
            <a:avLst/>
          </a:prstGeom>
        </p:spPr>
        <p:txBody>
          <a:bodyPr lIns="90000" rIns="90000" tIns="46800" bIns="4680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93" name="PlaceHolder 2"/>
          <p:cNvSpPr>
            <a:spLocks noGrp="1"/>
          </p:cNvSpPr>
          <p:nvPr>
            <p:ph type="body"/>
          </p:nvPr>
        </p:nvSpPr>
        <p:spPr>
          <a:xfrm>
            <a:off x="457200" y="2249640"/>
            <a:ext cx="4015800" cy="2062440"/>
          </a:xfrm>
          <a:prstGeom prst="rect">
            <a:avLst/>
          </a:prstGeom>
        </p:spPr>
        <p:txBody>
          <a:bodyPr lIns="90000" rIns="90000" tIns="46800" bIns="46800"/>
          <a:p>
            <a:endParaRPr/>
          </a:p>
        </p:txBody>
      </p:sp>
      <p:sp>
        <p:nvSpPr>
          <p:cNvPr id="94" name="PlaceHolder 3"/>
          <p:cNvSpPr>
            <a:spLocks noGrp="1"/>
          </p:cNvSpPr>
          <p:nvPr>
            <p:ph type="body"/>
          </p:nvPr>
        </p:nvSpPr>
        <p:spPr>
          <a:xfrm>
            <a:off x="4674240" y="2249640"/>
            <a:ext cx="4015800" cy="2062440"/>
          </a:xfrm>
          <a:prstGeom prst="rect">
            <a:avLst/>
          </a:prstGeom>
        </p:spPr>
        <p:txBody>
          <a:bodyPr lIns="90000" rIns="90000" tIns="46800" bIns="46800"/>
          <a:p>
            <a:endParaRPr/>
          </a:p>
        </p:txBody>
      </p:sp>
      <p:sp>
        <p:nvSpPr>
          <p:cNvPr id="95" name="PlaceHolder 4"/>
          <p:cNvSpPr>
            <a:spLocks noGrp="1"/>
          </p:cNvSpPr>
          <p:nvPr>
            <p:ph type="body"/>
          </p:nvPr>
        </p:nvSpPr>
        <p:spPr>
          <a:xfrm>
            <a:off x="4674240" y="4508280"/>
            <a:ext cx="4015800" cy="2062440"/>
          </a:xfrm>
          <a:prstGeom prst="rect">
            <a:avLst/>
          </a:prstGeom>
        </p:spPr>
        <p:txBody>
          <a:bodyPr lIns="90000" rIns="90000" tIns="46800" bIns="46800"/>
          <a:p>
            <a:endParaRPr/>
          </a:p>
        </p:txBody>
      </p:sp>
      <p:sp>
        <p:nvSpPr>
          <p:cNvPr id="96" name="PlaceHolder 5"/>
          <p:cNvSpPr>
            <a:spLocks noGrp="1"/>
          </p:cNvSpPr>
          <p:nvPr>
            <p:ph type="body"/>
          </p:nvPr>
        </p:nvSpPr>
        <p:spPr>
          <a:xfrm>
            <a:off x="457200" y="4508280"/>
            <a:ext cx="4015800" cy="2062440"/>
          </a:xfrm>
          <a:prstGeom prst="rect">
            <a:avLst/>
          </a:prstGeom>
        </p:spPr>
        <p:txBody>
          <a:bodyPr lIns="90000" rIns="90000" tIns="46800" bIns="4680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98" name="PlaceHolder 2"/>
          <p:cNvSpPr>
            <a:spLocks noGrp="1"/>
          </p:cNvSpPr>
          <p:nvPr>
            <p:ph type="body"/>
          </p:nvPr>
        </p:nvSpPr>
        <p:spPr>
          <a:xfrm>
            <a:off x="457200" y="2249640"/>
            <a:ext cx="8229600" cy="4324320"/>
          </a:xfrm>
          <a:prstGeom prst="rect">
            <a:avLst/>
          </a:prstGeom>
        </p:spPr>
        <p:txBody>
          <a:bodyPr lIns="90000" rIns="90000" tIns="46800" bIns="46800"/>
          <a:p>
            <a:endParaRPr/>
          </a:p>
        </p:txBody>
      </p:sp>
      <p:sp>
        <p:nvSpPr>
          <p:cNvPr id="99" name="PlaceHolder 3"/>
          <p:cNvSpPr>
            <a:spLocks noGrp="1"/>
          </p:cNvSpPr>
          <p:nvPr>
            <p:ph type="body"/>
          </p:nvPr>
        </p:nvSpPr>
        <p:spPr>
          <a:xfrm>
            <a:off x="457200" y="2249640"/>
            <a:ext cx="8229600" cy="4324320"/>
          </a:xfrm>
          <a:prstGeom prst="rect">
            <a:avLst/>
          </a:prstGeom>
        </p:spPr>
        <p:txBody>
          <a:bodyPr lIns="90000" rIns="90000" tIns="46800" bIns="46800"/>
          <a:p>
            <a:endParaRPr/>
          </a:p>
        </p:txBody>
      </p:sp>
      <p:pic>
        <p:nvPicPr>
          <p:cNvPr id="100" name="" descr=""/>
          <p:cNvPicPr/>
          <p:nvPr/>
        </p:nvPicPr>
        <p:blipFill>
          <a:blip r:embed="rId2"/>
          <a:stretch/>
        </p:blipFill>
        <p:spPr>
          <a:xfrm>
            <a:off x="1861920" y="2249640"/>
            <a:ext cx="5419800" cy="4324320"/>
          </a:xfrm>
          <a:prstGeom prst="rect">
            <a:avLst/>
          </a:prstGeom>
          <a:ln>
            <a:noFill/>
          </a:ln>
        </p:spPr>
      </p:pic>
      <p:pic>
        <p:nvPicPr>
          <p:cNvPr id="101" name="" descr=""/>
          <p:cNvPicPr/>
          <p:nvPr/>
        </p:nvPicPr>
        <p:blipFill>
          <a:blip r:embed="rId3"/>
          <a:stretch/>
        </p:blipFill>
        <p:spPr>
          <a:xfrm>
            <a:off x="1861920" y="2249640"/>
            <a:ext cx="5419800" cy="432432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121" name="PlaceHolder 2"/>
          <p:cNvSpPr>
            <a:spLocks noGrp="1"/>
          </p:cNvSpPr>
          <p:nvPr>
            <p:ph type="subTitle"/>
          </p:nvPr>
        </p:nvSpPr>
        <p:spPr>
          <a:xfrm>
            <a:off x="457200" y="2249640"/>
            <a:ext cx="8229600" cy="432432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123" name="PlaceHolder 2"/>
          <p:cNvSpPr>
            <a:spLocks noGrp="1"/>
          </p:cNvSpPr>
          <p:nvPr>
            <p:ph type="body"/>
          </p:nvPr>
        </p:nvSpPr>
        <p:spPr>
          <a:xfrm>
            <a:off x="457200" y="2249640"/>
            <a:ext cx="8229600" cy="4324320"/>
          </a:xfrm>
          <a:prstGeom prst="rect">
            <a:avLst/>
          </a:prstGeom>
        </p:spPr>
        <p:txBody>
          <a:bodyPr lIns="90000" rIns="90000" tIns="46800" bIns="4680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125" name="PlaceHolder 2"/>
          <p:cNvSpPr>
            <a:spLocks noGrp="1"/>
          </p:cNvSpPr>
          <p:nvPr>
            <p:ph type="body"/>
          </p:nvPr>
        </p:nvSpPr>
        <p:spPr>
          <a:xfrm>
            <a:off x="457200" y="2249640"/>
            <a:ext cx="4015800" cy="4324320"/>
          </a:xfrm>
          <a:prstGeom prst="rect">
            <a:avLst/>
          </a:prstGeom>
        </p:spPr>
        <p:txBody>
          <a:bodyPr lIns="90000" rIns="90000" tIns="46800" bIns="46800"/>
          <a:p>
            <a:endParaRPr/>
          </a:p>
        </p:txBody>
      </p:sp>
      <p:sp>
        <p:nvSpPr>
          <p:cNvPr id="126" name="PlaceHolder 3"/>
          <p:cNvSpPr>
            <a:spLocks noGrp="1"/>
          </p:cNvSpPr>
          <p:nvPr>
            <p:ph type="body"/>
          </p:nvPr>
        </p:nvSpPr>
        <p:spPr>
          <a:xfrm>
            <a:off x="4674240" y="2249640"/>
            <a:ext cx="4015800" cy="4324320"/>
          </a:xfrm>
          <a:prstGeom prst="rect">
            <a:avLst/>
          </a:prstGeom>
        </p:spPr>
        <p:txBody>
          <a:bodyPr lIns="90000" rIns="90000" tIns="46800" bIns="4680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21" name="PlaceHolder 2"/>
          <p:cNvSpPr>
            <a:spLocks noGrp="1"/>
          </p:cNvSpPr>
          <p:nvPr>
            <p:ph type="body"/>
          </p:nvPr>
        </p:nvSpPr>
        <p:spPr>
          <a:xfrm>
            <a:off x="457200" y="2249640"/>
            <a:ext cx="8229600" cy="4324320"/>
          </a:xfrm>
          <a:prstGeom prst="rect">
            <a:avLst/>
          </a:prstGeom>
        </p:spPr>
        <p:txBody>
          <a:bodyPr lIns="90000" rIns="90000" tIns="46800" bIns="4680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457200" y="1142640"/>
            <a:ext cx="8229600" cy="494568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130" name="PlaceHolder 2"/>
          <p:cNvSpPr>
            <a:spLocks noGrp="1"/>
          </p:cNvSpPr>
          <p:nvPr>
            <p:ph type="body"/>
          </p:nvPr>
        </p:nvSpPr>
        <p:spPr>
          <a:xfrm>
            <a:off x="457200" y="2249640"/>
            <a:ext cx="4015800" cy="2062440"/>
          </a:xfrm>
          <a:prstGeom prst="rect">
            <a:avLst/>
          </a:prstGeom>
        </p:spPr>
        <p:txBody>
          <a:bodyPr lIns="90000" rIns="90000" tIns="46800" bIns="46800"/>
          <a:p>
            <a:endParaRPr/>
          </a:p>
        </p:txBody>
      </p:sp>
      <p:sp>
        <p:nvSpPr>
          <p:cNvPr id="131" name="PlaceHolder 3"/>
          <p:cNvSpPr>
            <a:spLocks noGrp="1"/>
          </p:cNvSpPr>
          <p:nvPr>
            <p:ph type="body"/>
          </p:nvPr>
        </p:nvSpPr>
        <p:spPr>
          <a:xfrm>
            <a:off x="457200" y="4508280"/>
            <a:ext cx="4015800" cy="2062440"/>
          </a:xfrm>
          <a:prstGeom prst="rect">
            <a:avLst/>
          </a:prstGeom>
        </p:spPr>
        <p:txBody>
          <a:bodyPr lIns="90000" rIns="90000" tIns="46800" bIns="46800"/>
          <a:p>
            <a:endParaRPr/>
          </a:p>
        </p:txBody>
      </p:sp>
      <p:sp>
        <p:nvSpPr>
          <p:cNvPr id="132" name="PlaceHolder 4"/>
          <p:cNvSpPr>
            <a:spLocks noGrp="1"/>
          </p:cNvSpPr>
          <p:nvPr>
            <p:ph type="body"/>
          </p:nvPr>
        </p:nvSpPr>
        <p:spPr>
          <a:xfrm>
            <a:off x="4674240" y="2249640"/>
            <a:ext cx="4015800" cy="4324320"/>
          </a:xfrm>
          <a:prstGeom prst="rect">
            <a:avLst/>
          </a:prstGeom>
        </p:spPr>
        <p:txBody>
          <a:bodyPr lIns="90000" rIns="90000" tIns="46800" bIns="4680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134" name="PlaceHolder 2"/>
          <p:cNvSpPr>
            <a:spLocks noGrp="1"/>
          </p:cNvSpPr>
          <p:nvPr>
            <p:ph type="body"/>
          </p:nvPr>
        </p:nvSpPr>
        <p:spPr>
          <a:xfrm>
            <a:off x="457200" y="2249640"/>
            <a:ext cx="4015800" cy="4324320"/>
          </a:xfrm>
          <a:prstGeom prst="rect">
            <a:avLst/>
          </a:prstGeom>
        </p:spPr>
        <p:txBody>
          <a:bodyPr lIns="90000" rIns="90000" tIns="46800" bIns="46800"/>
          <a:p>
            <a:endParaRPr/>
          </a:p>
        </p:txBody>
      </p:sp>
      <p:sp>
        <p:nvSpPr>
          <p:cNvPr id="135" name="PlaceHolder 3"/>
          <p:cNvSpPr>
            <a:spLocks noGrp="1"/>
          </p:cNvSpPr>
          <p:nvPr>
            <p:ph type="body"/>
          </p:nvPr>
        </p:nvSpPr>
        <p:spPr>
          <a:xfrm>
            <a:off x="4674240" y="2249640"/>
            <a:ext cx="4015800" cy="2062440"/>
          </a:xfrm>
          <a:prstGeom prst="rect">
            <a:avLst/>
          </a:prstGeom>
        </p:spPr>
        <p:txBody>
          <a:bodyPr lIns="90000" rIns="90000" tIns="46800" bIns="46800"/>
          <a:p>
            <a:endParaRPr/>
          </a:p>
        </p:txBody>
      </p:sp>
      <p:sp>
        <p:nvSpPr>
          <p:cNvPr id="136" name="PlaceHolder 4"/>
          <p:cNvSpPr>
            <a:spLocks noGrp="1"/>
          </p:cNvSpPr>
          <p:nvPr>
            <p:ph type="body"/>
          </p:nvPr>
        </p:nvSpPr>
        <p:spPr>
          <a:xfrm>
            <a:off x="4674240" y="4508280"/>
            <a:ext cx="4015800" cy="2062440"/>
          </a:xfrm>
          <a:prstGeom prst="rect">
            <a:avLst/>
          </a:prstGeom>
        </p:spPr>
        <p:txBody>
          <a:bodyPr lIns="90000" rIns="90000" tIns="46800" bIns="4680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138" name="PlaceHolder 2"/>
          <p:cNvSpPr>
            <a:spLocks noGrp="1"/>
          </p:cNvSpPr>
          <p:nvPr>
            <p:ph type="body"/>
          </p:nvPr>
        </p:nvSpPr>
        <p:spPr>
          <a:xfrm>
            <a:off x="457200" y="2249640"/>
            <a:ext cx="4015800" cy="2062440"/>
          </a:xfrm>
          <a:prstGeom prst="rect">
            <a:avLst/>
          </a:prstGeom>
        </p:spPr>
        <p:txBody>
          <a:bodyPr lIns="90000" rIns="90000" tIns="46800" bIns="46800"/>
          <a:p>
            <a:endParaRPr/>
          </a:p>
        </p:txBody>
      </p:sp>
      <p:sp>
        <p:nvSpPr>
          <p:cNvPr id="139" name="PlaceHolder 3"/>
          <p:cNvSpPr>
            <a:spLocks noGrp="1"/>
          </p:cNvSpPr>
          <p:nvPr>
            <p:ph type="body"/>
          </p:nvPr>
        </p:nvSpPr>
        <p:spPr>
          <a:xfrm>
            <a:off x="4674240" y="2249640"/>
            <a:ext cx="4015800" cy="2062440"/>
          </a:xfrm>
          <a:prstGeom prst="rect">
            <a:avLst/>
          </a:prstGeom>
        </p:spPr>
        <p:txBody>
          <a:bodyPr lIns="90000" rIns="90000" tIns="46800" bIns="46800"/>
          <a:p>
            <a:endParaRPr/>
          </a:p>
        </p:txBody>
      </p:sp>
      <p:sp>
        <p:nvSpPr>
          <p:cNvPr id="140" name="PlaceHolder 4"/>
          <p:cNvSpPr>
            <a:spLocks noGrp="1"/>
          </p:cNvSpPr>
          <p:nvPr>
            <p:ph type="body"/>
          </p:nvPr>
        </p:nvSpPr>
        <p:spPr>
          <a:xfrm>
            <a:off x="457200" y="4508280"/>
            <a:ext cx="8229600" cy="2062440"/>
          </a:xfrm>
          <a:prstGeom prst="rect">
            <a:avLst/>
          </a:prstGeom>
        </p:spPr>
        <p:txBody>
          <a:bodyPr lIns="90000" rIns="90000" tIns="46800" bIns="4680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142" name="PlaceHolder 2"/>
          <p:cNvSpPr>
            <a:spLocks noGrp="1"/>
          </p:cNvSpPr>
          <p:nvPr>
            <p:ph type="body"/>
          </p:nvPr>
        </p:nvSpPr>
        <p:spPr>
          <a:xfrm>
            <a:off x="457200" y="2249640"/>
            <a:ext cx="8229600" cy="2062440"/>
          </a:xfrm>
          <a:prstGeom prst="rect">
            <a:avLst/>
          </a:prstGeom>
        </p:spPr>
        <p:txBody>
          <a:bodyPr lIns="90000" rIns="90000" tIns="46800" bIns="46800"/>
          <a:p>
            <a:endParaRPr/>
          </a:p>
        </p:txBody>
      </p:sp>
      <p:sp>
        <p:nvSpPr>
          <p:cNvPr id="143" name="PlaceHolder 3"/>
          <p:cNvSpPr>
            <a:spLocks noGrp="1"/>
          </p:cNvSpPr>
          <p:nvPr>
            <p:ph type="body"/>
          </p:nvPr>
        </p:nvSpPr>
        <p:spPr>
          <a:xfrm>
            <a:off x="457200" y="4508280"/>
            <a:ext cx="8229600" cy="2062440"/>
          </a:xfrm>
          <a:prstGeom prst="rect">
            <a:avLst/>
          </a:prstGeom>
        </p:spPr>
        <p:txBody>
          <a:bodyPr lIns="90000" rIns="90000" tIns="46800" bIns="4680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145" name="PlaceHolder 2"/>
          <p:cNvSpPr>
            <a:spLocks noGrp="1"/>
          </p:cNvSpPr>
          <p:nvPr>
            <p:ph type="body"/>
          </p:nvPr>
        </p:nvSpPr>
        <p:spPr>
          <a:xfrm>
            <a:off x="457200" y="2249640"/>
            <a:ext cx="4015800" cy="2062440"/>
          </a:xfrm>
          <a:prstGeom prst="rect">
            <a:avLst/>
          </a:prstGeom>
        </p:spPr>
        <p:txBody>
          <a:bodyPr lIns="90000" rIns="90000" tIns="46800" bIns="46800"/>
          <a:p>
            <a:endParaRPr/>
          </a:p>
        </p:txBody>
      </p:sp>
      <p:sp>
        <p:nvSpPr>
          <p:cNvPr id="146" name="PlaceHolder 3"/>
          <p:cNvSpPr>
            <a:spLocks noGrp="1"/>
          </p:cNvSpPr>
          <p:nvPr>
            <p:ph type="body"/>
          </p:nvPr>
        </p:nvSpPr>
        <p:spPr>
          <a:xfrm>
            <a:off x="4674240" y="2249640"/>
            <a:ext cx="4015800" cy="2062440"/>
          </a:xfrm>
          <a:prstGeom prst="rect">
            <a:avLst/>
          </a:prstGeom>
        </p:spPr>
        <p:txBody>
          <a:bodyPr lIns="90000" rIns="90000" tIns="46800" bIns="46800"/>
          <a:p>
            <a:endParaRPr/>
          </a:p>
        </p:txBody>
      </p:sp>
      <p:sp>
        <p:nvSpPr>
          <p:cNvPr id="147" name="PlaceHolder 4"/>
          <p:cNvSpPr>
            <a:spLocks noGrp="1"/>
          </p:cNvSpPr>
          <p:nvPr>
            <p:ph type="body"/>
          </p:nvPr>
        </p:nvSpPr>
        <p:spPr>
          <a:xfrm>
            <a:off x="4674240" y="4508280"/>
            <a:ext cx="4015800" cy="2062440"/>
          </a:xfrm>
          <a:prstGeom prst="rect">
            <a:avLst/>
          </a:prstGeom>
        </p:spPr>
        <p:txBody>
          <a:bodyPr lIns="90000" rIns="90000" tIns="46800" bIns="46800"/>
          <a:p>
            <a:endParaRPr/>
          </a:p>
        </p:txBody>
      </p:sp>
      <p:sp>
        <p:nvSpPr>
          <p:cNvPr id="148" name="PlaceHolder 5"/>
          <p:cNvSpPr>
            <a:spLocks noGrp="1"/>
          </p:cNvSpPr>
          <p:nvPr>
            <p:ph type="body"/>
          </p:nvPr>
        </p:nvSpPr>
        <p:spPr>
          <a:xfrm>
            <a:off x="457200" y="4508280"/>
            <a:ext cx="4015800" cy="2062440"/>
          </a:xfrm>
          <a:prstGeom prst="rect">
            <a:avLst/>
          </a:prstGeom>
        </p:spPr>
        <p:txBody>
          <a:bodyPr lIns="90000" rIns="90000" tIns="46800" bIns="4680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150" name="PlaceHolder 2"/>
          <p:cNvSpPr>
            <a:spLocks noGrp="1"/>
          </p:cNvSpPr>
          <p:nvPr>
            <p:ph type="body"/>
          </p:nvPr>
        </p:nvSpPr>
        <p:spPr>
          <a:xfrm>
            <a:off x="457200" y="2249640"/>
            <a:ext cx="8229600" cy="4324320"/>
          </a:xfrm>
          <a:prstGeom prst="rect">
            <a:avLst/>
          </a:prstGeom>
        </p:spPr>
        <p:txBody>
          <a:bodyPr lIns="90000" rIns="90000" tIns="46800" bIns="46800"/>
          <a:p>
            <a:endParaRPr/>
          </a:p>
        </p:txBody>
      </p:sp>
      <p:sp>
        <p:nvSpPr>
          <p:cNvPr id="151" name="PlaceHolder 3"/>
          <p:cNvSpPr>
            <a:spLocks noGrp="1"/>
          </p:cNvSpPr>
          <p:nvPr>
            <p:ph type="body"/>
          </p:nvPr>
        </p:nvSpPr>
        <p:spPr>
          <a:xfrm>
            <a:off x="457200" y="2249640"/>
            <a:ext cx="8229600" cy="4324320"/>
          </a:xfrm>
          <a:prstGeom prst="rect">
            <a:avLst/>
          </a:prstGeom>
        </p:spPr>
        <p:txBody>
          <a:bodyPr lIns="90000" rIns="90000" tIns="46800" bIns="46800"/>
          <a:p>
            <a:endParaRPr/>
          </a:p>
        </p:txBody>
      </p:sp>
      <p:pic>
        <p:nvPicPr>
          <p:cNvPr id="152" name="" descr=""/>
          <p:cNvPicPr/>
          <p:nvPr/>
        </p:nvPicPr>
        <p:blipFill>
          <a:blip r:embed="rId2"/>
          <a:stretch/>
        </p:blipFill>
        <p:spPr>
          <a:xfrm>
            <a:off x="1861920" y="2249640"/>
            <a:ext cx="5419800" cy="4324320"/>
          </a:xfrm>
          <a:prstGeom prst="rect">
            <a:avLst/>
          </a:prstGeom>
          <a:ln>
            <a:noFill/>
          </a:ln>
        </p:spPr>
      </p:pic>
      <p:pic>
        <p:nvPicPr>
          <p:cNvPr id="153" name="" descr=""/>
          <p:cNvPicPr/>
          <p:nvPr/>
        </p:nvPicPr>
        <p:blipFill>
          <a:blip r:embed="rId3"/>
          <a:stretch/>
        </p:blipFill>
        <p:spPr>
          <a:xfrm>
            <a:off x="1861920" y="2249640"/>
            <a:ext cx="5419800" cy="432432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173" name="PlaceHolder 2"/>
          <p:cNvSpPr>
            <a:spLocks noGrp="1"/>
          </p:cNvSpPr>
          <p:nvPr>
            <p:ph type="subTitle"/>
          </p:nvPr>
        </p:nvSpPr>
        <p:spPr>
          <a:xfrm>
            <a:off x="457200" y="2249640"/>
            <a:ext cx="8229600" cy="432432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175" name="PlaceHolder 2"/>
          <p:cNvSpPr>
            <a:spLocks noGrp="1"/>
          </p:cNvSpPr>
          <p:nvPr>
            <p:ph type="body"/>
          </p:nvPr>
        </p:nvSpPr>
        <p:spPr>
          <a:xfrm>
            <a:off x="457200" y="2249640"/>
            <a:ext cx="8229600" cy="4324320"/>
          </a:xfrm>
          <a:prstGeom prst="rect">
            <a:avLst/>
          </a:prstGeom>
        </p:spPr>
        <p:txBody>
          <a:bodyPr lIns="90000" rIns="90000" tIns="46800" bIns="4680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23" name="PlaceHolder 2"/>
          <p:cNvSpPr>
            <a:spLocks noGrp="1"/>
          </p:cNvSpPr>
          <p:nvPr>
            <p:ph type="body"/>
          </p:nvPr>
        </p:nvSpPr>
        <p:spPr>
          <a:xfrm>
            <a:off x="457200" y="2249640"/>
            <a:ext cx="4015800" cy="4324320"/>
          </a:xfrm>
          <a:prstGeom prst="rect">
            <a:avLst/>
          </a:prstGeom>
        </p:spPr>
        <p:txBody>
          <a:bodyPr lIns="90000" rIns="90000" tIns="46800" bIns="46800"/>
          <a:p>
            <a:endParaRPr/>
          </a:p>
        </p:txBody>
      </p:sp>
      <p:sp>
        <p:nvSpPr>
          <p:cNvPr id="24" name="PlaceHolder 3"/>
          <p:cNvSpPr>
            <a:spLocks noGrp="1"/>
          </p:cNvSpPr>
          <p:nvPr>
            <p:ph type="body"/>
          </p:nvPr>
        </p:nvSpPr>
        <p:spPr>
          <a:xfrm>
            <a:off x="4674240" y="2249640"/>
            <a:ext cx="4015800" cy="4324320"/>
          </a:xfrm>
          <a:prstGeom prst="rect">
            <a:avLst/>
          </a:prstGeom>
        </p:spPr>
        <p:txBody>
          <a:bodyPr lIns="90000" rIns="90000" tIns="46800" bIns="4680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177" name="PlaceHolder 2"/>
          <p:cNvSpPr>
            <a:spLocks noGrp="1"/>
          </p:cNvSpPr>
          <p:nvPr>
            <p:ph type="body"/>
          </p:nvPr>
        </p:nvSpPr>
        <p:spPr>
          <a:xfrm>
            <a:off x="457200" y="2249640"/>
            <a:ext cx="4015800" cy="4324320"/>
          </a:xfrm>
          <a:prstGeom prst="rect">
            <a:avLst/>
          </a:prstGeom>
        </p:spPr>
        <p:txBody>
          <a:bodyPr lIns="90000" rIns="90000" tIns="46800" bIns="46800"/>
          <a:p>
            <a:endParaRPr/>
          </a:p>
        </p:txBody>
      </p:sp>
      <p:sp>
        <p:nvSpPr>
          <p:cNvPr id="178" name="PlaceHolder 3"/>
          <p:cNvSpPr>
            <a:spLocks noGrp="1"/>
          </p:cNvSpPr>
          <p:nvPr>
            <p:ph type="body"/>
          </p:nvPr>
        </p:nvSpPr>
        <p:spPr>
          <a:xfrm>
            <a:off x="4674240" y="2249640"/>
            <a:ext cx="4015800" cy="4324320"/>
          </a:xfrm>
          <a:prstGeom prst="rect">
            <a:avLst/>
          </a:prstGeom>
        </p:spPr>
        <p:txBody>
          <a:bodyPr lIns="90000" rIns="90000" tIns="46800" bIns="4680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80" name="PlaceHolder 1"/>
          <p:cNvSpPr>
            <a:spLocks noGrp="1"/>
          </p:cNvSpPr>
          <p:nvPr>
            <p:ph type="subTitle"/>
          </p:nvPr>
        </p:nvSpPr>
        <p:spPr>
          <a:xfrm>
            <a:off x="457200" y="1142640"/>
            <a:ext cx="8229600" cy="494568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182" name="PlaceHolder 2"/>
          <p:cNvSpPr>
            <a:spLocks noGrp="1"/>
          </p:cNvSpPr>
          <p:nvPr>
            <p:ph type="body"/>
          </p:nvPr>
        </p:nvSpPr>
        <p:spPr>
          <a:xfrm>
            <a:off x="457200" y="2249640"/>
            <a:ext cx="4015800" cy="2062440"/>
          </a:xfrm>
          <a:prstGeom prst="rect">
            <a:avLst/>
          </a:prstGeom>
        </p:spPr>
        <p:txBody>
          <a:bodyPr lIns="90000" rIns="90000" tIns="46800" bIns="46800"/>
          <a:p>
            <a:endParaRPr/>
          </a:p>
        </p:txBody>
      </p:sp>
      <p:sp>
        <p:nvSpPr>
          <p:cNvPr id="183" name="PlaceHolder 3"/>
          <p:cNvSpPr>
            <a:spLocks noGrp="1"/>
          </p:cNvSpPr>
          <p:nvPr>
            <p:ph type="body"/>
          </p:nvPr>
        </p:nvSpPr>
        <p:spPr>
          <a:xfrm>
            <a:off x="457200" y="4508280"/>
            <a:ext cx="4015800" cy="2062440"/>
          </a:xfrm>
          <a:prstGeom prst="rect">
            <a:avLst/>
          </a:prstGeom>
        </p:spPr>
        <p:txBody>
          <a:bodyPr lIns="90000" rIns="90000" tIns="46800" bIns="46800"/>
          <a:p>
            <a:endParaRPr/>
          </a:p>
        </p:txBody>
      </p:sp>
      <p:sp>
        <p:nvSpPr>
          <p:cNvPr id="184" name="PlaceHolder 4"/>
          <p:cNvSpPr>
            <a:spLocks noGrp="1"/>
          </p:cNvSpPr>
          <p:nvPr>
            <p:ph type="body"/>
          </p:nvPr>
        </p:nvSpPr>
        <p:spPr>
          <a:xfrm>
            <a:off x="4674240" y="2249640"/>
            <a:ext cx="4015800" cy="4324320"/>
          </a:xfrm>
          <a:prstGeom prst="rect">
            <a:avLst/>
          </a:prstGeom>
        </p:spPr>
        <p:txBody>
          <a:bodyPr lIns="90000" rIns="90000" tIns="46800" bIns="4680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186" name="PlaceHolder 2"/>
          <p:cNvSpPr>
            <a:spLocks noGrp="1"/>
          </p:cNvSpPr>
          <p:nvPr>
            <p:ph type="body"/>
          </p:nvPr>
        </p:nvSpPr>
        <p:spPr>
          <a:xfrm>
            <a:off x="457200" y="2249640"/>
            <a:ext cx="4015800" cy="4324320"/>
          </a:xfrm>
          <a:prstGeom prst="rect">
            <a:avLst/>
          </a:prstGeom>
        </p:spPr>
        <p:txBody>
          <a:bodyPr lIns="90000" rIns="90000" tIns="46800" bIns="46800"/>
          <a:p>
            <a:endParaRPr/>
          </a:p>
        </p:txBody>
      </p:sp>
      <p:sp>
        <p:nvSpPr>
          <p:cNvPr id="187" name="PlaceHolder 3"/>
          <p:cNvSpPr>
            <a:spLocks noGrp="1"/>
          </p:cNvSpPr>
          <p:nvPr>
            <p:ph type="body"/>
          </p:nvPr>
        </p:nvSpPr>
        <p:spPr>
          <a:xfrm>
            <a:off x="4674240" y="2249640"/>
            <a:ext cx="4015800" cy="2062440"/>
          </a:xfrm>
          <a:prstGeom prst="rect">
            <a:avLst/>
          </a:prstGeom>
        </p:spPr>
        <p:txBody>
          <a:bodyPr lIns="90000" rIns="90000" tIns="46800" bIns="46800"/>
          <a:p>
            <a:endParaRPr/>
          </a:p>
        </p:txBody>
      </p:sp>
      <p:sp>
        <p:nvSpPr>
          <p:cNvPr id="188" name="PlaceHolder 4"/>
          <p:cNvSpPr>
            <a:spLocks noGrp="1"/>
          </p:cNvSpPr>
          <p:nvPr>
            <p:ph type="body"/>
          </p:nvPr>
        </p:nvSpPr>
        <p:spPr>
          <a:xfrm>
            <a:off x="4674240" y="4508280"/>
            <a:ext cx="4015800" cy="2062440"/>
          </a:xfrm>
          <a:prstGeom prst="rect">
            <a:avLst/>
          </a:prstGeom>
        </p:spPr>
        <p:txBody>
          <a:bodyPr lIns="90000" rIns="90000" tIns="46800" bIns="4680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190" name="PlaceHolder 2"/>
          <p:cNvSpPr>
            <a:spLocks noGrp="1"/>
          </p:cNvSpPr>
          <p:nvPr>
            <p:ph type="body"/>
          </p:nvPr>
        </p:nvSpPr>
        <p:spPr>
          <a:xfrm>
            <a:off x="457200" y="2249640"/>
            <a:ext cx="4015800" cy="2062440"/>
          </a:xfrm>
          <a:prstGeom prst="rect">
            <a:avLst/>
          </a:prstGeom>
        </p:spPr>
        <p:txBody>
          <a:bodyPr lIns="90000" rIns="90000" tIns="46800" bIns="46800"/>
          <a:p>
            <a:endParaRPr/>
          </a:p>
        </p:txBody>
      </p:sp>
      <p:sp>
        <p:nvSpPr>
          <p:cNvPr id="191" name="PlaceHolder 3"/>
          <p:cNvSpPr>
            <a:spLocks noGrp="1"/>
          </p:cNvSpPr>
          <p:nvPr>
            <p:ph type="body"/>
          </p:nvPr>
        </p:nvSpPr>
        <p:spPr>
          <a:xfrm>
            <a:off x="4674240" y="2249640"/>
            <a:ext cx="4015800" cy="2062440"/>
          </a:xfrm>
          <a:prstGeom prst="rect">
            <a:avLst/>
          </a:prstGeom>
        </p:spPr>
        <p:txBody>
          <a:bodyPr lIns="90000" rIns="90000" tIns="46800" bIns="46800"/>
          <a:p>
            <a:endParaRPr/>
          </a:p>
        </p:txBody>
      </p:sp>
      <p:sp>
        <p:nvSpPr>
          <p:cNvPr id="192" name="PlaceHolder 4"/>
          <p:cNvSpPr>
            <a:spLocks noGrp="1"/>
          </p:cNvSpPr>
          <p:nvPr>
            <p:ph type="body"/>
          </p:nvPr>
        </p:nvSpPr>
        <p:spPr>
          <a:xfrm>
            <a:off x="457200" y="4508280"/>
            <a:ext cx="8229600" cy="2062440"/>
          </a:xfrm>
          <a:prstGeom prst="rect">
            <a:avLst/>
          </a:prstGeom>
        </p:spPr>
        <p:txBody>
          <a:bodyPr lIns="90000" rIns="90000" tIns="46800" bIns="4680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194" name="PlaceHolder 2"/>
          <p:cNvSpPr>
            <a:spLocks noGrp="1"/>
          </p:cNvSpPr>
          <p:nvPr>
            <p:ph type="body"/>
          </p:nvPr>
        </p:nvSpPr>
        <p:spPr>
          <a:xfrm>
            <a:off x="457200" y="2249640"/>
            <a:ext cx="8229600" cy="2062440"/>
          </a:xfrm>
          <a:prstGeom prst="rect">
            <a:avLst/>
          </a:prstGeom>
        </p:spPr>
        <p:txBody>
          <a:bodyPr lIns="90000" rIns="90000" tIns="46800" bIns="46800"/>
          <a:p>
            <a:endParaRPr/>
          </a:p>
        </p:txBody>
      </p:sp>
      <p:sp>
        <p:nvSpPr>
          <p:cNvPr id="195" name="PlaceHolder 3"/>
          <p:cNvSpPr>
            <a:spLocks noGrp="1"/>
          </p:cNvSpPr>
          <p:nvPr>
            <p:ph type="body"/>
          </p:nvPr>
        </p:nvSpPr>
        <p:spPr>
          <a:xfrm>
            <a:off x="457200" y="4508280"/>
            <a:ext cx="8229600" cy="2062440"/>
          </a:xfrm>
          <a:prstGeom prst="rect">
            <a:avLst/>
          </a:prstGeom>
        </p:spPr>
        <p:txBody>
          <a:bodyPr lIns="90000" rIns="90000" tIns="46800" bIns="4680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197" name="PlaceHolder 2"/>
          <p:cNvSpPr>
            <a:spLocks noGrp="1"/>
          </p:cNvSpPr>
          <p:nvPr>
            <p:ph type="body"/>
          </p:nvPr>
        </p:nvSpPr>
        <p:spPr>
          <a:xfrm>
            <a:off x="457200" y="2249640"/>
            <a:ext cx="4015800" cy="2062440"/>
          </a:xfrm>
          <a:prstGeom prst="rect">
            <a:avLst/>
          </a:prstGeom>
        </p:spPr>
        <p:txBody>
          <a:bodyPr lIns="90000" rIns="90000" tIns="46800" bIns="46800"/>
          <a:p>
            <a:endParaRPr/>
          </a:p>
        </p:txBody>
      </p:sp>
      <p:sp>
        <p:nvSpPr>
          <p:cNvPr id="198" name="PlaceHolder 3"/>
          <p:cNvSpPr>
            <a:spLocks noGrp="1"/>
          </p:cNvSpPr>
          <p:nvPr>
            <p:ph type="body"/>
          </p:nvPr>
        </p:nvSpPr>
        <p:spPr>
          <a:xfrm>
            <a:off x="4674240" y="2249640"/>
            <a:ext cx="4015800" cy="2062440"/>
          </a:xfrm>
          <a:prstGeom prst="rect">
            <a:avLst/>
          </a:prstGeom>
        </p:spPr>
        <p:txBody>
          <a:bodyPr lIns="90000" rIns="90000" tIns="46800" bIns="46800"/>
          <a:p>
            <a:endParaRPr/>
          </a:p>
        </p:txBody>
      </p:sp>
      <p:sp>
        <p:nvSpPr>
          <p:cNvPr id="199" name="PlaceHolder 4"/>
          <p:cNvSpPr>
            <a:spLocks noGrp="1"/>
          </p:cNvSpPr>
          <p:nvPr>
            <p:ph type="body"/>
          </p:nvPr>
        </p:nvSpPr>
        <p:spPr>
          <a:xfrm>
            <a:off x="4674240" y="4508280"/>
            <a:ext cx="4015800" cy="2062440"/>
          </a:xfrm>
          <a:prstGeom prst="rect">
            <a:avLst/>
          </a:prstGeom>
        </p:spPr>
        <p:txBody>
          <a:bodyPr lIns="90000" rIns="90000" tIns="46800" bIns="46800"/>
          <a:p>
            <a:endParaRPr/>
          </a:p>
        </p:txBody>
      </p:sp>
      <p:sp>
        <p:nvSpPr>
          <p:cNvPr id="200" name="PlaceHolder 5"/>
          <p:cNvSpPr>
            <a:spLocks noGrp="1"/>
          </p:cNvSpPr>
          <p:nvPr>
            <p:ph type="body"/>
          </p:nvPr>
        </p:nvSpPr>
        <p:spPr>
          <a:xfrm>
            <a:off x="457200" y="4508280"/>
            <a:ext cx="4015800" cy="2062440"/>
          </a:xfrm>
          <a:prstGeom prst="rect">
            <a:avLst/>
          </a:prstGeom>
        </p:spPr>
        <p:txBody>
          <a:bodyPr lIns="90000" rIns="90000" tIns="46800" bIns="4680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202" name="PlaceHolder 2"/>
          <p:cNvSpPr>
            <a:spLocks noGrp="1"/>
          </p:cNvSpPr>
          <p:nvPr>
            <p:ph type="body"/>
          </p:nvPr>
        </p:nvSpPr>
        <p:spPr>
          <a:xfrm>
            <a:off x="457200" y="2249640"/>
            <a:ext cx="8229600" cy="4324320"/>
          </a:xfrm>
          <a:prstGeom prst="rect">
            <a:avLst/>
          </a:prstGeom>
        </p:spPr>
        <p:txBody>
          <a:bodyPr lIns="90000" rIns="90000" tIns="46800" bIns="46800"/>
          <a:p>
            <a:endParaRPr/>
          </a:p>
        </p:txBody>
      </p:sp>
      <p:sp>
        <p:nvSpPr>
          <p:cNvPr id="203" name="PlaceHolder 3"/>
          <p:cNvSpPr>
            <a:spLocks noGrp="1"/>
          </p:cNvSpPr>
          <p:nvPr>
            <p:ph type="body"/>
          </p:nvPr>
        </p:nvSpPr>
        <p:spPr>
          <a:xfrm>
            <a:off x="457200" y="2249640"/>
            <a:ext cx="8229600" cy="4324320"/>
          </a:xfrm>
          <a:prstGeom prst="rect">
            <a:avLst/>
          </a:prstGeom>
        </p:spPr>
        <p:txBody>
          <a:bodyPr lIns="90000" rIns="90000" tIns="46800" bIns="46800"/>
          <a:p>
            <a:endParaRPr/>
          </a:p>
        </p:txBody>
      </p:sp>
      <p:pic>
        <p:nvPicPr>
          <p:cNvPr id="204" name="" descr=""/>
          <p:cNvPicPr/>
          <p:nvPr/>
        </p:nvPicPr>
        <p:blipFill>
          <a:blip r:embed="rId2"/>
          <a:stretch/>
        </p:blipFill>
        <p:spPr>
          <a:xfrm>
            <a:off x="1861920" y="2249640"/>
            <a:ext cx="5419800" cy="4324320"/>
          </a:xfrm>
          <a:prstGeom prst="rect">
            <a:avLst/>
          </a:prstGeom>
          <a:ln>
            <a:noFill/>
          </a:ln>
        </p:spPr>
      </p:pic>
      <p:pic>
        <p:nvPicPr>
          <p:cNvPr id="205" name="" descr=""/>
          <p:cNvPicPr/>
          <p:nvPr/>
        </p:nvPicPr>
        <p:blipFill>
          <a:blip r:embed="rId3"/>
          <a:stretch/>
        </p:blipFill>
        <p:spPr>
          <a:xfrm>
            <a:off x="1861920" y="2249640"/>
            <a:ext cx="5419800" cy="4324320"/>
          </a:xfrm>
          <a:prstGeom prst="rect">
            <a:avLst/>
          </a:prstGeom>
          <a:ln>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6" name="PlaceHolder 1"/>
          <p:cNvSpPr>
            <a:spLocks noGrp="1"/>
          </p:cNvSpPr>
          <p:nvPr>
            <p:ph type="subTitle"/>
          </p:nvPr>
        </p:nvSpPr>
        <p:spPr>
          <a:xfrm>
            <a:off x="457200" y="1142640"/>
            <a:ext cx="8229600" cy="494568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28" name="PlaceHolder 2"/>
          <p:cNvSpPr>
            <a:spLocks noGrp="1"/>
          </p:cNvSpPr>
          <p:nvPr>
            <p:ph type="body"/>
          </p:nvPr>
        </p:nvSpPr>
        <p:spPr>
          <a:xfrm>
            <a:off x="457200" y="2249640"/>
            <a:ext cx="4015800" cy="2062440"/>
          </a:xfrm>
          <a:prstGeom prst="rect">
            <a:avLst/>
          </a:prstGeom>
        </p:spPr>
        <p:txBody>
          <a:bodyPr lIns="90000" rIns="90000" tIns="46800" bIns="46800"/>
          <a:p>
            <a:endParaRPr/>
          </a:p>
        </p:txBody>
      </p:sp>
      <p:sp>
        <p:nvSpPr>
          <p:cNvPr id="29" name="PlaceHolder 3"/>
          <p:cNvSpPr>
            <a:spLocks noGrp="1"/>
          </p:cNvSpPr>
          <p:nvPr>
            <p:ph type="body"/>
          </p:nvPr>
        </p:nvSpPr>
        <p:spPr>
          <a:xfrm>
            <a:off x="457200" y="4508280"/>
            <a:ext cx="4015800" cy="2062440"/>
          </a:xfrm>
          <a:prstGeom prst="rect">
            <a:avLst/>
          </a:prstGeom>
        </p:spPr>
        <p:txBody>
          <a:bodyPr lIns="90000" rIns="90000" tIns="46800" bIns="46800"/>
          <a:p>
            <a:endParaRPr/>
          </a:p>
        </p:txBody>
      </p:sp>
      <p:sp>
        <p:nvSpPr>
          <p:cNvPr id="30" name="PlaceHolder 4"/>
          <p:cNvSpPr>
            <a:spLocks noGrp="1"/>
          </p:cNvSpPr>
          <p:nvPr>
            <p:ph type="body"/>
          </p:nvPr>
        </p:nvSpPr>
        <p:spPr>
          <a:xfrm>
            <a:off x="4674240" y="2249640"/>
            <a:ext cx="4015800" cy="4324320"/>
          </a:xfrm>
          <a:prstGeom prst="rect">
            <a:avLst/>
          </a:prstGeom>
        </p:spPr>
        <p:txBody>
          <a:bodyPr lIns="90000" rIns="90000" tIns="46800" bIns="4680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32" name="PlaceHolder 2"/>
          <p:cNvSpPr>
            <a:spLocks noGrp="1"/>
          </p:cNvSpPr>
          <p:nvPr>
            <p:ph type="body"/>
          </p:nvPr>
        </p:nvSpPr>
        <p:spPr>
          <a:xfrm>
            <a:off x="457200" y="2249640"/>
            <a:ext cx="4015800" cy="4324320"/>
          </a:xfrm>
          <a:prstGeom prst="rect">
            <a:avLst/>
          </a:prstGeom>
        </p:spPr>
        <p:txBody>
          <a:bodyPr lIns="90000" rIns="90000" tIns="46800" bIns="46800"/>
          <a:p>
            <a:endParaRPr/>
          </a:p>
        </p:txBody>
      </p:sp>
      <p:sp>
        <p:nvSpPr>
          <p:cNvPr id="33" name="PlaceHolder 3"/>
          <p:cNvSpPr>
            <a:spLocks noGrp="1"/>
          </p:cNvSpPr>
          <p:nvPr>
            <p:ph type="body"/>
          </p:nvPr>
        </p:nvSpPr>
        <p:spPr>
          <a:xfrm>
            <a:off x="4674240" y="2249640"/>
            <a:ext cx="4015800" cy="2062440"/>
          </a:xfrm>
          <a:prstGeom prst="rect">
            <a:avLst/>
          </a:prstGeom>
        </p:spPr>
        <p:txBody>
          <a:bodyPr lIns="90000" rIns="90000" tIns="46800" bIns="46800"/>
          <a:p>
            <a:endParaRPr/>
          </a:p>
        </p:txBody>
      </p:sp>
      <p:sp>
        <p:nvSpPr>
          <p:cNvPr id="34" name="PlaceHolder 4"/>
          <p:cNvSpPr>
            <a:spLocks noGrp="1"/>
          </p:cNvSpPr>
          <p:nvPr>
            <p:ph type="body"/>
          </p:nvPr>
        </p:nvSpPr>
        <p:spPr>
          <a:xfrm>
            <a:off x="4674240" y="4508280"/>
            <a:ext cx="4015800" cy="2062440"/>
          </a:xfrm>
          <a:prstGeom prst="rect">
            <a:avLst/>
          </a:prstGeom>
        </p:spPr>
        <p:txBody>
          <a:bodyPr lIns="90000" rIns="90000" tIns="46800" bIns="4680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1142640"/>
            <a:ext cx="8229600" cy="1066680"/>
          </a:xfrm>
          <a:prstGeom prst="rect">
            <a:avLst/>
          </a:prstGeom>
        </p:spPr>
        <p:txBody>
          <a:bodyPr lIns="90000" rIns="90000" tIns="46800" bIns="46800" anchor="ctr"/>
          <a:p>
            <a:endParaRPr/>
          </a:p>
        </p:txBody>
      </p:sp>
      <p:sp>
        <p:nvSpPr>
          <p:cNvPr id="36" name="PlaceHolder 2"/>
          <p:cNvSpPr>
            <a:spLocks noGrp="1"/>
          </p:cNvSpPr>
          <p:nvPr>
            <p:ph type="body"/>
          </p:nvPr>
        </p:nvSpPr>
        <p:spPr>
          <a:xfrm>
            <a:off x="457200" y="2249640"/>
            <a:ext cx="4015800" cy="2062440"/>
          </a:xfrm>
          <a:prstGeom prst="rect">
            <a:avLst/>
          </a:prstGeom>
        </p:spPr>
        <p:txBody>
          <a:bodyPr lIns="90000" rIns="90000" tIns="46800" bIns="46800"/>
          <a:p>
            <a:endParaRPr/>
          </a:p>
        </p:txBody>
      </p:sp>
      <p:sp>
        <p:nvSpPr>
          <p:cNvPr id="37" name="PlaceHolder 3"/>
          <p:cNvSpPr>
            <a:spLocks noGrp="1"/>
          </p:cNvSpPr>
          <p:nvPr>
            <p:ph type="body"/>
          </p:nvPr>
        </p:nvSpPr>
        <p:spPr>
          <a:xfrm>
            <a:off x="4674240" y="2249640"/>
            <a:ext cx="4015800" cy="2062440"/>
          </a:xfrm>
          <a:prstGeom prst="rect">
            <a:avLst/>
          </a:prstGeom>
        </p:spPr>
        <p:txBody>
          <a:bodyPr lIns="90000" rIns="90000" tIns="46800" bIns="46800"/>
          <a:p>
            <a:endParaRPr/>
          </a:p>
        </p:txBody>
      </p:sp>
      <p:sp>
        <p:nvSpPr>
          <p:cNvPr id="38" name="PlaceHolder 4"/>
          <p:cNvSpPr>
            <a:spLocks noGrp="1"/>
          </p:cNvSpPr>
          <p:nvPr>
            <p:ph type="body"/>
          </p:nvPr>
        </p:nvSpPr>
        <p:spPr>
          <a:xfrm>
            <a:off x="457200" y="4508280"/>
            <a:ext cx="8229600" cy="2062440"/>
          </a:xfrm>
          <a:prstGeom prst="rect">
            <a:avLst/>
          </a:prstGeom>
        </p:spPr>
        <p:txBody>
          <a:bodyPr lIns="90000" rIns="90000" tIns="46800" bIns="4680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366840"/>
            <a:ext cx="9144000" cy="83880"/>
          </a:xfrm>
          <a:prstGeom prst="rect">
            <a:avLst/>
          </a:prstGeom>
          <a:solidFill>
            <a:srgbClr val="438086">
              <a:alpha val="50000"/>
            </a:srgbClr>
          </a:solidFill>
          <a:ln>
            <a:noFill/>
          </a:ln>
        </p:spPr>
        <p:style>
          <a:lnRef idx="0"/>
          <a:fillRef idx="0"/>
          <a:effectRef idx="0"/>
          <a:fontRef idx="minor"/>
        </p:style>
      </p:sp>
      <p:sp>
        <p:nvSpPr>
          <p:cNvPr id="1" name="CustomShape 2"/>
          <p:cNvSpPr/>
          <p:nvPr/>
        </p:nvSpPr>
        <p:spPr>
          <a:xfrm>
            <a:off x="0" y="0"/>
            <a:ext cx="9144000" cy="311040"/>
          </a:xfrm>
          <a:prstGeom prst="rect">
            <a:avLst/>
          </a:prstGeom>
          <a:solidFill>
            <a:srgbClr val="424456"/>
          </a:solidFill>
          <a:ln>
            <a:noFill/>
          </a:ln>
        </p:spPr>
        <p:style>
          <a:lnRef idx="0"/>
          <a:fillRef idx="0"/>
          <a:effectRef idx="0"/>
          <a:fontRef idx="minor"/>
        </p:style>
      </p:sp>
      <p:sp>
        <p:nvSpPr>
          <p:cNvPr id="2" name="CustomShape 3"/>
          <p:cNvSpPr/>
          <p:nvPr/>
        </p:nvSpPr>
        <p:spPr>
          <a:xfrm>
            <a:off x="0" y="307800"/>
            <a:ext cx="9144000" cy="92160"/>
          </a:xfrm>
          <a:prstGeom prst="rect">
            <a:avLst/>
          </a:prstGeom>
          <a:solidFill>
            <a:srgbClr val="438086"/>
          </a:solidFill>
          <a:ln>
            <a:noFill/>
          </a:ln>
        </p:spPr>
        <p:style>
          <a:lnRef idx="0"/>
          <a:fillRef idx="0"/>
          <a:effectRef idx="0"/>
          <a:fontRef idx="minor"/>
        </p:style>
      </p:sp>
      <p:sp>
        <p:nvSpPr>
          <p:cNvPr id="3" name="CustomShape 4"/>
          <p:cNvSpPr/>
          <p:nvPr/>
        </p:nvSpPr>
        <p:spPr>
          <a:xfrm flipV="1">
            <a:off x="5410080" y="359640"/>
            <a:ext cx="3733920" cy="90360"/>
          </a:xfrm>
          <a:prstGeom prst="rect">
            <a:avLst/>
          </a:prstGeom>
          <a:solidFill>
            <a:srgbClr val="438086"/>
          </a:solidFill>
          <a:ln>
            <a:noFill/>
          </a:ln>
        </p:spPr>
        <p:style>
          <a:lnRef idx="0"/>
          <a:fillRef idx="0"/>
          <a:effectRef idx="0"/>
          <a:fontRef idx="minor"/>
        </p:style>
      </p:sp>
      <p:sp>
        <p:nvSpPr>
          <p:cNvPr id="4" name="CustomShape 5"/>
          <p:cNvSpPr/>
          <p:nvPr/>
        </p:nvSpPr>
        <p:spPr>
          <a:xfrm flipV="1">
            <a:off x="5410080" y="438840"/>
            <a:ext cx="3733920" cy="181080"/>
          </a:xfrm>
          <a:prstGeom prst="rect">
            <a:avLst/>
          </a:prstGeom>
          <a:solidFill>
            <a:srgbClr val="438086">
              <a:alpha val="50000"/>
            </a:srgbClr>
          </a:solidFill>
          <a:ln>
            <a:noFill/>
          </a:ln>
        </p:spPr>
        <p:style>
          <a:lnRef idx="0"/>
          <a:fillRef idx="0"/>
          <a:effectRef idx="0"/>
          <a:fontRef idx="minor"/>
        </p:style>
      </p:sp>
      <p:sp>
        <p:nvSpPr>
          <p:cNvPr id="5" name="CustomShape 6"/>
          <p:cNvSpPr/>
          <p:nvPr/>
        </p:nvSpPr>
        <p:spPr>
          <a:xfrm>
            <a:off x="5407200" y="496800"/>
            <a:ext cx="3063600" cy="28800"/>
          </a:xfrm>
          <a:prstGeom prst="roundRect">
            <a:avLst>
              <a:gd name="adj" fmla="val 3600"/>
            </a:avLst>
          </a:prstGeom>
          <a:noFill/>
          <a:ln>
            <a:noFill/>
          </a:ln>
        </p:spPr>
        <p:style>
          <a:lnRef idx="0"/>
          <a:fillRef idx="0"/>
          <a:effectRef idx="0"/>
          <a:fontRef idx="minor"/>
        </p:style>
      </p:sp>
      <p:sp>
        <p:nvSpPr>
          <p:cNvPr id="6" name="CustomShape 7"/>
          <p:cNvSpPr/>
          <p:nvPr/>
        </p:nvSpPr>
        <p:spPr>
          <a:xfrm>
            <a:off x="7373880" y="588960"/>
            <a:ext cx="1600200" cy="36360"/>
          </a:xfrm>
          <a:prstGeom prst="roundRect">
            <a:avLst>
              <a:gd name="adj" fmla="val 3600"/>
            </a:avLst>
          </a:prstGeom>
          <a:noFill/>
          <a:ln>
            <a:noFill/>
          </a:ln>
        </p:spPr>
        <p:style>
          <a:lnRef idx="0"/>
          <a:fillRef idx="0"/>
          <a:effectRef idx="0"/>
          <a:fontRef idx="minor"/>
        </p:style>
      </p:sp>
      <p:sp>
        <p:nvSpPr>
          <p:cNvPr id="7" name="CustomShape 8"/>
          <p:cNvSpPr/>
          <p:nvPr/>
        </p:nvSpPr>
        <p:spPr>
          <a:xfrm>
            <a:off x="9085320" y="-1440"/>
            <a:ext cx="57240" cy="620640"/>
          </a:xfrm>
          <a:prstGeom prst="rect">
            <a:avLst/>
          </a:prstGeom>
          <a:solidFill>
            <a:srgbClr val="ffffff">
              <a:alpha val="65000"/>
            </a:srgbClr>
          </a:solidFill>
          <a:ln>
            <a:noFill/>
          </a:ln>
        </p:spPr>
        <p:style>
          <a:lnRef idx="0"/>
          <a:fillRef idx="0"/>
          <a:effectRef idx="0"/>
          <a:fontRef idx="minor"/>
        </p:style>
      </p:sp>
      <p:sp>
        <p:nvSpPr>
          <p:cNvPr id="8" name="CustomShape 9"/>
          <p:cNvSpPr/>
          <p:nvPr/>
        </p:nvSpPr>
        <p:spPr>
          <a:xfrm>
            <a:off x="9043920" y="-1440"/>
            <a:ext cx="28800" cy="620640"/>
          </a:xfrm>
          <a:prstGeom prst="rect">
            <a:avLst/>
          </a:prstGeom>
          <a:solidFill>
            <a:srgbClr val="ffffff">
              <a:alpha val="65000"/>
            </a:srgbClr>
          </a:solidFill>
          <a:ln>
            <a:noFill/>
          </a:ln>
        </p:spPr>
        <p:style>
          <a:lnRef idx="0"/>
          <a:fillRef idx="0"/>
          <a:effectRef idx="0"/>
          <a:fontRef idx="minor"/>
        </p:style>
      </p:sp>
      <p:sp>
        <p:nvSpPr>
          <p:cNvPr id="9" name="CustomShape 10"/>
          <p:cNvSpPr/>
          <p:nvPr/>
        </p:nvSpPr>
        <p:spPr>
          <a:xfrm>
            <a:off x="9024840" y="-1440"/>
            <a:ext cx="9720" cy="620640"/>
          </a:xfrm>
          <a:prstGeom prst="rect">
            <a:avLst/>
          </a:prstGeom>
          <a:solidFill>
            <a:srgbClr val="ffffff">
              <a:alpha val="60000"/>
            </a:srgbClr>
          </a:solidFill>
          <a:ln>
            <a:noFill/>
          </a:ln>
        </p:spPr>
        <p:style>
          <a:lnRef idx="0"/>
          <a:fillRef idx="0"/>
          <a:effectRef idx="0"/>
          <a:fontRef idx="minor"/>
        </p:style>
      </p:sp>
      <p:sp>
        <p:nvSpPr>
          <p:cNvPr id="10" name="CustomShape 11"/>
          <p:cNvSpPr/>
          <p:nvPr/>
        </p:nvSpPr>
        <p:spPr>
          <a:xfrm>
            <a:off x="8975880" y="-1440"/>
            <a:ext cx="27000" cy="620640"/>
          </a:xfrm>
          <a:prstGeom prst="rect">
            <a:avLst/>
          </a:prstGeom>
          <a:solidFill>
            <a:srgbClr val="ffffff">
              <a:alpha val="40000"/>
            </a:srgbClr>
          </a:solidFill>
          <a:ln>
            <a:noFill/>
          </a:ln>
        </p:spPr>
        <p:style>
          <a:lnRef idx="0"/>
          <a:fillRef idx="0"/>
          <a:effectRef idx="0"/>
          <a:fontRef idx="minor"/>
        </p:style>
      </p:sp>
      <p:sp>
        <p:nvSpPr>
          <p:cNvPr id="11" name="CustomShape 12"/>
          <p:cNvSpPr/>
          <p:nvPr/>
        </p:nvSpPr>
        <p:spPr>
          <a:xfrm>
            <a:off x="8915400" y="0"/>
            <a:ext cx="55440" cy="585720"/>
          </a:xfrm>
          <a:prstGeom prst="rect">
            <a:avLst/>
          </a:prstGeom>
          <a:solidFill>
            <a:srgbClr val="ffffff">
              <a:alpha val="20000"/>
            </a:srgbClr>
          </a:solidFill>
          <a:ln>
            <a:noFill/>
          </a:ln>
        </p:spPr>
        <p:style>
          <a:lnRef idx="0"/>
          <a:fillRef idx="0"/>
          <a:effectRef idx="0"/>
          <a:fontRef idx="minor"/>
        </p:style>
      </p:sp>
      <p:sp>
        <p:nvSpPr>
          <p:cNvPr id="12" name="CustomShape 13"/>
          <p:cNvSpPr/>
          <p:nvPr/>
        </p:nvSpPr>
        <p:spPr>
          <a:xfrm>
            <a:off x="8874000" y="0"/>
            <a:ext cx="7920" cy="585720"/>
          </a:xfrm>
          <a:prstGeom prst="rect">
            <a:avLst/>
          </a:prstGeom>
          <a:solidFill>
            <a:srgbClr val="ffffff">
              <a:alpha val="30000"/>
            </a:srgbClr>
          </a:solidFill>
          <a:ln>
            <a:noFill/>
          </a:ln>
        </p:spPr>
        <p:style>
          <a:lnRef idx="0"/>
          <a:fillRef idx="0"/>
          <a:effectRef idx="0"/>
          <a:fontRef idx="minor"/>
        </p:style>
      </p:sp>
      <p:sp>
        <p:nvSpPr>
          <p:cNvPr id="13" name="PlaceHolder 14"/>
          <p:cNvSpPr>
            <a:spLocks noGrp="1"/>
          </p:cNvSpPr>
          <p:nvPr>
            <p:ph type="title"/>
          </p:nvPr>
        </p:nvSpPr>
        <p:spPr>
          <a:xfrm>
            <a:off x="457200" y="1142640"/>
            <a:ext cx="8229600" cy="1066680"/>
          </a:xfrm>
          <a:prstGeom prst="rect">
            <a:avLst/>
          </a:prstGeom>
        </p:spPr>
        <p:txBody>
          <a:bodyPr lIns="90000" rIns="90000" tIns="46800" bIns="46800" anchor="ctr"/>
          <a:p>
            <a:r>
              <a:rPr lang="en-US" sz="4000">
                <a:latin typeface="Trebuchet MS"/>
              </a:rPr>
              <a:t>Click to edit the title text format</a:t>
            </a:r>
            <a:endParaRPr/>
          </a:p>
        </p:txBody>
      </p:sp>
      <p:sp>
        <p:nvSpPr>
          <p:cNvPr id="14" name="PlaceHolder 15"/>
          <p:cNvSpPr>
            <a:spLocks noGrp="1"/>
          </p:cNvSpPr>
          <p:nvPr>
            <p:ph type="body"/>
          </p:nvPr>
        </p:nvSpPr>
        <p:spPr>
          <a:xfrm>
            <a:off x="457200" y="2249640"/>
            <a:ext cx="8229600" cy="4324320"/>
          </a:xfrm>
          <a:prstGeom prst="rect">
            <a:avLst/>
          </a:prstGeom>
        </p:spPr>
        <p:txBody>
          <a:bodyPr lIns="90000" rIns="90000" tIns="46800" bIns="46800"/>
          <a:p>
            <a:pPr>
              <a:buFont typeface="Georgia"/>
              <a:buChar char="•"/>
            </a:pPr>
            <a:r>
              <a:rPr lang="en-US" sz="2800">
                <a:latin typeface="Georgia"/>
              </a:rPr>
              <a:t>Click to edit the outline text format</a:t>
            </a:r>
            <a:endParaRPr/>
          </a:p>
          <a:p>
            <a:pPr lvl="1">
              <a:buFont typeface="Georgia"/>
              <a:buChar char="▫"/>
            </a:pPr>
            <a:r>
              <a:rPr lang="en-US" sz="2600">
                <a:latin typeface="Georgia"/>
              </a:rPr>
              <a:t>Second Outline Level</a:t>
            </a:r>
            <a:endParaRPr/>
          </a:p>
          <a:p>
            <a:pPr lvl="2">
              <a:buFont typeface="Wingdings 2" charset="2"/>
              <a:buChar char=""/>
            </a:pPr>
            <a:r>
              <a:rPr lang="en-US" sz="2400">
                <a:latin typeface="Georgia"/>
              </a:rPr>
              <a:t>Third Outline Level</a:t>
            </a:r>
            <a:endParaRPr/>
          </a:p>
          <a:p>
            <a:pPr lvl="3">
              <a:buFont typeface="Wingdings 2" charset="2"/>
              <a:buChar char=""/>
            </a:pPr>
            <a:r>
              <a:rPr lang="en-US" sz="2200">
                <a:latin typeface="Georgia"/>
              </a:rPr>
              <a:t>Fourth Outline Level</a:t>
            </a:r>
            <a:endParaRPr/>
          </a:p>
          <a:p>
            <a:pPr lvl="4">
              <a:buFont typeface="Georgia"/>
              <a:buChar char="▫"/>
            </a:pPr>
            <a:r>
              <a:rPr lang="en-US" sz="2000">
                <a:latin typeface="Georgia"/>
              </a:rPr>
              <a:t>Fifth Outline Level</a:t>
            </a:r>
            <a:endParaRPr/>
          </a:p>
          <a:p>
            <a:pPr lvl="5">
              <a:buFont typeface="Georgia"/>
              <a:buChar char="▫"/>
            </a:pPr>
            <a:r>
              <a:rPr lang="en-US" sz="2000">
                <a:latin typeface="Georgia"/>
              </a:rPr>
              <a:t>Sixth Outline Level</a:t>
            </a:r>
            <a:endParaRPr/>
          </a:p>
          <a:p>
            <a:pPr lvl="6">
              <a:buFont typeface="Georgia"/>
              <a:buChar char="▫"/>
            </a:pPr>
            <a:r>
              <a:rPr lang="en-US" sz="2000">
                <a:latin typeface="Georgia"/>
              </a:rPr>
              <a:t>Seventh Outline Level</a:t>
            </a:r>
            <a:endParaRPr/>
          </a:p>
        </p:txBody>
      </p:sp>
      <p:sp>
        <p:nvSpPr>
          <p:cNvPr id="15" name="PlaceHolder 16"/>
          <p:cNvSpPr>
            <a:spLocks noGrp="1"/>
          </p:cNvSpPr>
          <p:nvPr>
            <p:ph type="dt"/>
          </p:nvPr>
        </p:nvSpPr>
        <p:spPr>
          <a:xfrm>
            <a:off x="6586200" y="612720"/>
            <a:ext cx="957240" cy="457200"/>
          </a:xfrm>
          <a:prstGeom prst="rect">
            <a:avLst/>
          </a:prstGeom>
        </p:spPr>
        <p:txBody>
          <a:bodyPr lIns="90000" rIns="90000" tIns="46800" bIns="46800" anchor="b"/>
          <a:p>
            <a:pPr/>
            <a:r>
              <a:rPr lang="en-US">
                <a:latin typeface="Calibri"/>
              </a:rPr>
              <a:t>11/20/19</a:t>
            </a:r>
            <a:endParaRPr/>
          </a:p>
        </p:txBody>
      </p:sp>
      <p:sp>
        <p:nvSpPr>
          <p:cNvPr id="16" name="PlaceHolder 17"/>
          <p:cNvSpPr>
            <a:spLocks noGrp="1"/>
          </p:cNvSpPr>
          <p:nvPr>
            <p:ph type="ftr"/>
          </p:nvPr>
        </p:nvSpPr>
        <p:spPr>
          <a:xfrm>
            <a:off x="5257800" y="612720"/>
            <a:ext cx="1325520" cy="457200"/>
          </a:xfrm>
          <a:prstGeom prst="rect">
            <a:avLst/>
          </a:prstGeom>
        </p:spPr>
        <p:txBody>
          <a:bodyPr lIns="90000" rIns="90000" tIns="46800" bIns="46800" anchor="b"/>
          <a:p>
            <a:pPr/>
            <a:endParaRPr/>
          </a:p>
        </p:txBody>
      </p:sp>
      <p:sp>
        <p:nvSpPr>
          <p:cNvPr id="17" name="PlaceHolder 18"/>
          <p:cNvSpPr>
            <a:spLocks noGrp="1"/>
          </p:cNvSpPr>
          <p:nvPr>
            <p:ph type="sldNum"/>
          </p:nvPr>
        </p:nvSpPr>
        <p:spPr>
          <a:xfrm>
            <a:off x="8174160" y="1080"/>
            <a:ext cx="761760" cy="366840"/>
          </a:xfrm>
          <a:prstGeom prst="rect">
            <a:avLst/>
          </a:prstGeom>
        </p:spPr>
        <p:txBody>
          <a:bodyPr lIns="90000" rIns="90000" tIns="46800" bIns="46800" anchor="b"/>
          <a:p>
            <a:pPr/>
            <a:fld id="{4C512196-D941-4793-9EFD-EE36CEA46FC6}" type="slidenum">
              <a:rPr lang="en-US">
                <a:latin typeface="Calibri"/>
              </a:rPr>
              <a:t>&lt;number&gt;</a:t>
            </a:fld>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52" name="CustomShape 1"/>
          <p:cNvSpPr/>
          <p:nvPr/>
        </p:nvSpPr>
        <p:spPr>
          <a:xfrm flipV="1">
            <a:off x="5410080" y="3809880"/>
            <a:ext cx="3733920" cy="90720"/>
          </a:xfrm>
          <a:prstGeom prst="rect">
            <a:avLst/>
          </a:prstGeom>
          <a:solidFill>
            <a:srgbClr val="438086"/>
          </a:solidFill>
          <a:ln>
            <a:noFill/>
          </a:ln>
        </p:spPr>
        <p:style>
          <a:lnRef idx="0"/>
          <a:fillRef idx="0"/>
          <a:effectRef idx="0"/>
          <a:fontRef idx="minor"/>
        </p:style>
      </p:sp>
      <p:sp>
        <p:nvSpPr>
          <p:cNvPr id="53" name="CustomShape 2"/>
          <p:cNvSpPr/>
          <p:nvPr/>
        </p:nvSpPr>
        <p:spPr>
          <a:xfrm flipV="1">
            <a:off x="5410080" y="3896640"/>
            <a:ext cx="3733920" cy="191880"/>
          </a:xfrm>
          <a:prstGeom prst="rect">
            <a:avLst/>
          </a:prstGeom>
          <a:solidFill>
            <a:srgbClr val="438086">
              <a:alpha val="50000"/>
            </a:srgbClr>
          </a:solidFill>
          <a:ln>
            <a:noFill/>
          </a:ln>
        </p:spPr>
        <p:style>
          <a:lnRef idx="0"/>
          <a:fillRef idx="0"/>
          <a:effectRef idx="0"/>
          <a:fontRef idx="minor"/>
        </p:style>
      </p:sp>
      <p:sp>
        <p:nvSpPr>
          <p:cNvPr id="54" name="CustomShape 3"/>
          <p:cNvSpPr/>
          <p:nvPr/>
        </p:nvSpPr>
        <p:spPr>
          <a:xfrm flipV="1">
            <a:off x="5410080" y="4114800"/>
            <a:ext cx="3733920" cy="9360"/>
          </a:xfrm>
          <a:prstGeom prst="rect">
            <a:avLst/>
          </a:prstGeom>
          <a:solidFill>
            <a:srgbClr val="438086">
              <a:alpha val="65000"/>
            </a:srgbClr>
          </a:solidFill>
          <a:ln>
            <a:noFill/>
          </a:ln>
        </p:spPr>
        <p:style>
          <a:lnRef idx="0"/>
          <a:fillRef idx="0"/>
          <a:effectRef idx="0"/>
          <a:fontRef idx="minor"/>
        </p:style>
      </p:sp>
      <p:sp>
        <p:nvSpPr>
          <p:cNvPr id="55" name="CustomShape 4"/>
          <p:cNvSpPr/>
          <p:nvPr/>
        </p:nvSpPr>
        <p:spPr>
          <a:xfrm flipV="1">
            <a:off x="5410080" y="4163400"/>
            <a:ext cx="1965600" cy="19080"/>
          </a:xfrm>
          <a:prstGeom prst="rect">
            <a:avLst/>
          </a:prstGeom>
          <a:solidFill>
            <a:srgbClr val="438086">
              <a:alpha val="60000"/>
            </a:srgbClr>
          </a:solidFill>
          <a:ln>
            <a:noFill/>
          </a:ln>
        </p:spPr>
        <p:style>
          <a:lnRef idx="0"/>
          <a:fillRef idx="0"/>
          <a:effectRef idx="0"/>
          <a:fontRef idx="minor"/>
        </p:style>
      </p:sp>
      <p:sp>
        <p:nvSpPr>
          <p:cNvPr id="56" name="CustomShape 5"/>
          <p:cNvSpPr/>
          <p:nvPr/>
        </p:nvSpPr>
        <p:spPr>
          <a:xfrm flipV="1">
            <a:off x="5410080" y="4199040"/>
            <a:ext cx="1965600" cy="9360"/>
          </a:xfrm>
          <a:prstGeom prst="rect">
            <a:avLst/>
          </a:prstGeom>
          <a:solidFill>
            <a:srgbClr val="438086">
              <a:alpha val="65000"/>
            </a:srgbClr>
          </a:solidFill>
          <a:ln>
            <a:noFill/>
          </a:ln>
        </p:spPr>
        <p:style>
          <a:lnRef idx="0"/>
          <a:fillRef idx="0"/>
          <a:effectRef idx="0"/>
          <a:fontRef idx="minor"/>
        </p:style>
      </p:sp>
      <p:sp>
        <p:nvSpPr>
          <p:cNvPr id="57" name="CustomShape 6"/>
          <p:cNvSpPr/>
          <p:nvPr/>
        </p:nvSpPr>
        <p:spPr>
          <a:xfrm>
            <a:off x="5410080" y="3962520"/>
            <a:ext cx="3063960" cy="27000"/>
          </a:xfrm>
          <a:prstGeom prst="roundRect">
            <a:avLst>
              <a:gd name="adj" fmla="val 3600"/>
            </a:avLst>
          </a:prstGeom>
          <a:noFill/>
          <a:ln>
            <a:noFill/>
          </a:ln>
        </p:spPr>
        <p:style>
          <a:lnRef idx="0"/>
          <a:fillRef idx="0"/>
          <a:effectRef idx="0"/>
          <a:fontRef idx="minor"/>
        </p:style>
      </p:sp>
      <p:sp>
        <p:nvSpPr>
          <p:cNvPr id="58" name="CustomShape 7"/>
          <p:cNvSpPr/>
          <p:nvPr/>
        </p:nvSpPr>
        <p:spPr>
          <a:xfrm>
            <a:off x="7377120" y="4060800"/>
            <a:ext cx="1600200" cy="36360"/>
          </a:xfrm>
          <a:prstGeom prst="roundRect">
            <a:avLst>
              <a:gd name="adj" fmla="val 3600"/>
            </a:avLst>
          </a:prstGeom>
          <a:noFill/>
          <a:ln>
            <a:noFill/>
          </a:ln>
        </p:spPr>
        <p:style>
          <a:lnRef idx="0"/>
          <a:fillRef idx="0"/>
          <a:effectRef idx="0"/>
          <a:fontRef idx="minor"/>
        </p:style>
      </p:sp>
      <p:sp>
        <p:nvSpPr>
          <p:cNvPr id="59" name="CustomShape 8"/>
          <p:cNvSpPr/>
          <p:nvPr/>
        </p:nvSpPr>
        <p:spPr>
          <a:xfrm>
            <a:off x="0" y="3649680"/>
            <a:ext cx="9144000" cy="244440"/>
          </a:xfrm>
          <a:prstGeom prst="rect">
            <a:avLst/>
          </a:prstGeom>
          <a:solidFill>
            <a:srgbClr val="438086">
              <a:alpha val="50000"/>
            </a:srgbClr>
          </a:solidFill>
          <a:ln>
            <a:noFill/>
          </a:ln>
        </p:spPr>
        <p:style>
          <a:lnRef idx="0"/>
          <a:fillRef idx="0"/>
          <a:effectRef idx="0"/>
          <a:fontRef idx="minor"/>
        </p:style>
      </p:sp>
      <p:sp>
        <p:nvSpPr>
          <p:cNvPr id="60" name="CustomShape 9"/>
          <p:cNvSpPr/>
          <p:nvPr/>
        </p:nvSpPr>
        <p:spPr>
          <a:xfrm>
            <a:off x="0" y="3675240"/>
            <a:ext cx="9144000" cy="141120"/>
          </a:xfrm>
          <a:prstGeom prst="rect">
            <a:avLst/>
          </a:prstGeom>
          <a:solidFill>
            <a:srgbClr val="438086"/>
          </a:solidFill>
          <a:ln>
            <a:noFill/>
          </a:ln>
        </p:spPr>
        <p:style>
          <a:lnRef idx="0"/>
          <a:fillRef idx="0"/>
          <a:effectRef idx="0"/>
          <a:fontRef idx="minor"/>
        </p:style>
      </p:sp>
      <p:sp>
        <p:nvSpPr>
          <p:cNvPr id="61" name="CustomShape 10"/>
          <p:cNvSpPr/>
          <p:nvPr/>
        </p:nvSpPr>
        <p:spPr>
          <a:xfrm flipV="1">
            <a:off x="6413400" y="3643200"/>
            <a:ext cx="2730600" cy="247680"/>
          </a:xfrm>
          <a:prstGeom prst="rect">
            <a:avLst/>
          </a:prstGeom>
          <a:solidFill>
            <a:srgbClr val="438086"/>
          </a:solidFill>
          <a:ln>
            <a:noFill/>
          </a:ln>
        </p:spPr>
        <p:style>
          <a:lnRef idx="0"/>
          <a:fillRef idx="0"/>
          <a:effectRef idx="0"/>
          <a:fontRef idx="minor"/>
        </p:style>
      </p:sp>
      <p:sp>
        <p:nvSpPr>
          <p:cNvPr id="62" name="CustomShape 11"/>
          <p:cNvSpPr/>
          <p:nvPr/>
        </p:nvSpPr>
        <p:spPr>
          <a:xfrm>
            <a:off x="0" y="0"/>
            <a:ext cx="9144000" cy="3701880"/>
          </a:xfrm>
          <a:prstGeom prst="rect">
            <a:avLst/>
          </a:prstGeom>
          <a:solidFill>
            <a:srgbClr val="424456"/>
          </a:solidFill>
          <a:ln>
            <a:noFill/>
          </a:ln>
        </p:spPr>
        <p:style>
          <a:lnRef idx="0"/>
          <a:fillRef idx="0"/>
          <a:effectRef idx="0"/>
          <a:fontRef idx="minor"/>
        </p:style>
      </p:sp>
      <p:sp>
        <p:nvSpPr>
          <p:cNvPr id="63" name="PlaceHolder 12"/>
          <p:cNvSpPr>
            <a:spLocks noGrp="1"/>
          </p:cNvSpPr>
          <p:nvPr>
            <p:ph type="title"/>
          </p:nvPr>
        </p:nvSpPr>
        <p:spPr>
          <a:xfrm>
            <a:off x="457200" y="1142640"/>
            <a:ext cx="8229600" cy="1066680"/>
          </a:xfrm>
          <a:prstGeom prst="rect">
            <a:avLst/>
          </a:prstGeom>
        </p:spPr>
        <p:txBody>
          <a:bodyPr lIns="90000" rIns="90000" tIns="46800" bIns="46800" anchor="ctr"/>
          <a:p>
            <a:r>
              <a:rPr lang="en-US" sz="4000">
                <a:latin typeface="Trebuchet MS"/>
              </a:rPr>
              <a:t>Click to edit the title text format</a:t>
            </a:r>
            <a:endParaRPr/>
          </a:p>
        </p:txBody>
      </p:sp>
      <p:sp>
        <p:nvSpPr>
          <p:cNvPr id="64" name="PlaceHolder 13"/>
          <p:cNvSpPr>
            <a:spLocks noGrp="1"/>
          </p:cNvSpPr>
          <p:nvPr>
            <p:ph type="body"/>
          </p:nvPr>
        </p:nvSpPr>
        <p:spPr>
          <a:xfrm>
            <a:off x="457200" y="2249640"/>
            <a:ext cx="8229600" cy="4324320"/>
          </a:xfrm>
          <a:prstGeom prst="rect">
            <a:avLst/>
          </a:prstGeom>
        </p:spPr>
        <p:txBody>
          <a:bodyPr lIns="90000" rIns="90000" tIns="46800" bIns="46800"/>
          <a:p>
            <a:pPr>
              <a:buFont typeface="Georgia"/>
              <a:buChar char="•"/>
            </a:pPr>
            <a:r>
              <a:rPr lang="en-US" sz="2800">
                <a:latin typeface="Georgia"/>
              </a:rPr>
              <a:t>Click to edit the outline text format</a:t>
            </a:r>
            <a:endParaRPr/>
          </a:p>
          <a:p>
            <a:pPr lvl="1">
              <a:buFont typeface="Georgia"/>
              <a:buChar char="▫"/>
            </a:pPr>
            <a:r>
              <a:rPr lang="en-US" sz="2600">
                <a:latin typeface="Georgia"/>
              </a:rPr>
              <a:t>Second Outline Level</a:t>
            </a:r>
            <a:endParaRPr/>
          </a:p>
          <a:p>
            <a:pPr lvl="2">
              <a:buFont typeface="Wingdings 2" charset="2"/>
              <a:buChar char=""/>
            </a:pPr>
            <a:r>
              <a:rPr lang="en-US" sz="2400">
                <a:latin typeface="Georgia"/>
              </a:rPr>
              <a:t>Third Outline Level</a:t>
            </a:r>
            <a:endParaRPr/>
          </a:p>
          <a:p>
            <a:pPr lvl="3">
              <a:buFont typeface="Wingdings 2" charset="2"/>
              <a:buChar char=""/>
            </a:pPr>
            <a:r>
              <a:rPr lang="en-US" sz="2200">
                <a:latin typeface="Georgia"/>
              </a:rPr>
              <a:t>Fourth Outline Level</a:t>
            </a:r>
            <a:endParaRPr/>
          </a:p>
          <a:p>
            <a:pPr lvl="4">
              <a:buFont typeface="Georgia"/>
              <a:buChar char="▫"/>
            </a:pPr>
            <a:r>
              <a:rPr lang="en-US" sz="2000">
                <a:latin typeface="Georgia"/>
              </a:rPr>
              <a:t>Fifth Outline Level</a:t>
            </a:r>
            <a:endParaRPr/>
          </a:p>
          <a:p>
            <a:pPr lvl="5">
              <a:buFont typeface="Georgia"/>
              <a:buChar char="▫"/>
            </a:pPr>
            <a:r>
              <a:rPr lang="en-US" sz="2000">
                <a:latin typeface="Georgia"/>
              </a:rPr>
              <a:t>Sixth Outline Level</a:t>
            </a:r>
            <a:endParaRPr/>
          </a:p>
          <a:p>
            <a:pPr lvl="6">
              <a:buFont typeface="Georgia"/>
              <a:buChar char="▫"/>
            </a:pPr>
            <a:r>
              <a:rPr lang="en-US" sz="2000">
                <a:latin typeface="Georgia"/>
              </a:rPr>
              <a:t>Seventh Outline Level</a:t>
            </a:r>
            <a:endParaRPr/>
          </a:p>
        </p:txBody>
      </p:sp>
      <p:sp>
        <p:nvSpPr>
          <p:cNvPr id="65" name="PlaceHolder 14"/>
          <p:cNvSpPr>
            <a:spLocks noGrp="1"/>
          </p:cNvSpPr>
          <p:nvPr>
            <p:ph type="dt"/>
          </p:nvPr>
        </p:nvSpPr>
        <p:spPr>
          <a:xfrm>
            <a:off x="6705720" y="4206960"/>
            <a:ext cx="960480" cy="457200"/>
          </a:xfrm>
          <a:prstGeom prst="rect">
            <a:avLst/>
          </a:prstGeom>
        </p:spPr>
        <p:txBody>
          <a:bodyPr lIns="90000" rIns="90000" tIns="46800" bIns="46800" anchor="b"/>
          <a:p>
            <a:pPr/>
            <a:r>
              <a:rPr lang="en-US" sz="800">
                <a:solidFill>
                  <a:srgbClr val="438086"/>
                </a:solidFill>
                <a:latin typeface="Times New Roman"/>
              </a:rPr>
              <a:t>11/20/19</a:t>
            </a:r>
            <a:endParaRPr/>
          </a:p>
        </p:txBody>
      </p:sp>
      <p:sp>
        <p:nvSpPr>
          <p:cNvPr id="66" name="PlaceHolder 15"/>
          <p:cNvSpPr>
            <a:spLocks noGrp="1"/>
          </p:cNvSpPr>
          <p:nvPr>
            <p:ph type="ftr"/>
          </p:nvPr>
        </p:nvSpPr>
        <p:spPr>
          <a:xfrm>
            <a:off x="5409720" y="4205160"/>
            <a:ext cx="1295640" cy="457200"/>
          </a:xfrm>
          <a:prstGeom prst="rect">
            <a:avLst/>
          </a:prstGeom>
        </p:spPr>
        <p:txBody>
          <a:bodyPr lIns="90000" rIns="90000" tIns="46800" bIns="46800" anchor="b"/>
          <a:p>
            <a:pPr algn="r"/>
            <a:endParaRPr/>
          </a:p>
        </p:txBody>
      </p:sp>
      <p:sp>
        <p:nvSpPr>
          <p:cNvPr id="67" name="PlaceHolder 16"/>
          <p:cNvSpPr>
            <a:spLocks noGrp="1"/>
          </p:cNvSpPr>
          <p:nvPr>
            <p:ph type="sldNum"/>
          </p:nvPr>
        </p:nvSpPr>
        <p:spPr>
          <a:xfrm>
            <a:off x="8319600" y="1080"/>
            <a:ext cx="747720" cy="365400"/>
          </a:xfrm>
          <a:prstGeom prst="rect">
            <a:avLst/>
          </a:prstGeom>
        </p:spPr>
        <p:txBody>
          <a:bodyPr lIns="90000" rIns="90000" tIns="46800" bIns="46800" anchor="b"/>
          <a:p>
            <a:pPr algn="r"/>
            <a:fld id="{65F6BBDF-5AF5-4730-9784-4485A0DD1231}" type="slidenum">
              <a:rPr lang="en-US" sz="2400">
                <a:solidFill>
                  <a:srgbClr val="ffffff"/>
                </a:solidFill>
                <a:latin typeface="Times New Roman"/>
              </a:rPr>
              <a:t>&lt;number&gt;</a:t>
            </a:fld>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02" name="CustomShape 1"/>
          <p:cNvSpPr/>
          <p:nvPr/>
        </p:nvSpPr>
        <p:spPr>
          <a:xfrm>
            <a:off x="0" y="366840"/>
            <a:ext cx="9144000" cy="83880"/>
          </a:xfrm>
          <a:prstGeom prst="rect">
            <a:avLst/>
          </a:prstGeom>
          <a:solidFill>
            <a:srgbClr val="438086">
              <a:alpha val="50000"/>
            </a:srgbClr>
          </a:solidFill>
          <a:ln>
            <a:noFill/>
          </a:ln>
        </p:spPr>
        <p:style>
          <a:lnRef idx="0"/>
          <a:fillRef idx="0"/>
          <a:effectRef idx="0"/>
          <a:fontRef idx="minor"/>
        </p:style>
      </p:sp>
      <p:sp>
        <p:nvSpPr>
          <p:cNvPr id="103" name="CustomShape 2"/>
          <p:cNvSpPr/>
          <p:nvPr/>
        </p:nvSpPr>
        <p:spPr>
          <a:xfrm>
            <a:off x="0" y="0"/>
            <a:ext cx="9144000" cy="311040"/>
          </a:xfrm>
          <a:prstGeom prst="rect">
            <a:avLst/>
          </a:prstGeom>
          <a:solidFill>
            <a:srgbClr val="424456"/>
          </a:solidFill>
          <a:ln>
            <a:noFill/>
          </a:ln>
        </p:spPr>
        <p:style>
          <a:lnRef idx="0"/>
          <a:fillRef idx="0"/>
          <a:effectRef idx="0"/>
          <a:fontRef idx="minor"/>
        </p:style>
      </p:sp>
      <p:sp>
        <p:nvSpPr>
          <p:cNvPr id="104" name="CustomShape 3"/>
          <p:cNvSpPr/>
          <p:nvPr/>
        </p:nvSpPr>
        <p:spPr>
          <a:xfrm>
            <a:off x="0" y="307800"/>
            <a:ext cx="9144000" cy="92160"/>
          </a:xfrm>
          <a:prstGeom prst="rect">
            <a:avLst/>
          </a:prstGeom>
          <a:solidFill>
            <a:srgbClr val="438086"/>
          </a:solidFill>
          <a:ln>
            <a:noFill/>
          </a:ln>
        </p:spPr>
        <p:style>
          <a:lnRef idx="0"/>
          <a:fillRef idx="0"/>
          <a:effectRef idx="0"/>
          <a:fontRef idx="minor"/>
        </p:style>
      </p:sp>
      <p:sp>
        <p:nvSpPr>
          <p:cNvPr id="105" name="CustomShape 4"/>
          <p:cNvSpPr/>
          <p:nvPr/>
        </p:nvSpPr>
        <p:spPr>
          <a:xfrm flipV="1">
            <a:off x="5410080" y="359640"/>
            <a:ext cx="3733920" cy="90360"/>
          </a:xfrm>
          <a:prstGeom prst="rect">
            <a:avLst/>
          </a:prstGeom>
          <a:solidFill>
            <a:srgbClr val="438086"/>
          </a:solidFill>
          <a:ln>
            <a:noFill/>
          </a:ln>
        </p:spPr>
        <p:style>
          <a:lnRef idx="0"/>
          <a:fillRef idx="0"/>
          <a:effectRef idx="0"/>
          <a:fontRef idx="minor"/>
        </p:style>
      </p:sp>
      <p:sp>
        <p:nvSpPr>
          <p:cNvPr id="106" name="CustomShape 5"/>
          <p:cNvSpPr/>
          <p:nvPr/>
        </p:nvSpPr>
        <p:spPr>
          <a:xfrm flipV="1">
            <a:off x="5410080" y="438840"/>
            <a:ext cx="3733920" cy="181080"/>
          </a:xfrm>
          <a:prstGeom prst="rect">
            <a:avLst/>
          </a:prstGeom>
          <a:solidFill>
            <a:srgbClr val="438086">
              <a:alpha val="50000"/>
            </a:srgbClr>
          </a:solidFill>
          <a:ln>
            <a:noFill/>
          </a:ln>
        </p:spPr>
        <p:style>
          <a:lnRef idx="0"/>
          <a:fillRef idx="0"/>
          <a:effectRef idx="0"/>
          <a:fontRef idx="minor"/>
        </p:style>
      </p:sp>
      <p:sp>
        <p:nvSpPr>
          <p:cNvPr id="107" name="CustomShape 6"/>
          <p:cNvSpPr/>
          <p:nvPr/>
        </p:nvSpPr>
        <p:spPr>
          <a:xfrm>
            <a:off x="5407200" y="496800"/>
            <a:ext cx="3063600" cy="28800"/>
          </a:xfrm>
          <a:prstGeom prst="roundRect">
            <a:avLst>
              <a:gd name="adj" fmla="val 3600"/>
            </a:avLst>
          </a:prstGeom>
          <a:noFill/>
          <a:ln>
            <a:noFill/>
          </a:ln>
        </p:spPr>
        <p:style>
          <a:lnRef idx="0"/>
          <a:fillRef idx="0"/>
          <a:effectRef idx="0"/>
          <a:fontRef idx="minor"/>
        </p:style>
      </p:sp>
      <p:sp>
        <p:nvSpPr>
          <p:cNvPr id="108" name="CustomShape 7"/>
          <p:cNvSpPr/>
          <p:nvPr/>
        </p:nvSpPr>
        <p:spPr>
          <a:xfrm>
            <a:off x="7373880" y="588960"/>
            <a:ext cx="1600200" cy="36360"/>
          </a:xfrm>
          <a:prstGeom prst="roundRect">
            <a:avLst>
              <a:gd name="adj" fmla="val 3600"/>
            </a:avLst>
          </a:prstGeom>
          <a:noFill/>
          <a:ln>
            <a:noFill/>
          </a:ln>
        </p:spPr>
        <p:style>
          <a:lnRef idx="0"/>
          <a:fillRef idx="0"/>
          <a:effectRef idx="0"/>
          <a:fontRef idx="minor"/>
        </p:style>
      </p:sp>
      <p:sp>
        <p:nvSpPr>
          <p:cNvPr id="109" name="CustomShape 8"/>
          <p:cNvSpPr/>
          <p:nvPr/>
        </p:nvSpPr>
        <p:spPr>
          <a:xfrm>
            <a:off x="9085320" y="-1440"/>
            <a:ext cx="57240" cy="620640"/>
          </a:xfrm>
          <a:prstGeom prst="rect">
            <a:avLst/>
          </a:prstGeom>
          <a:solidFill>
            <a:srgbClr val="ffffff">
              <a:alpha val="65000"/>
            </a:srgbClr>
          </a:solidFill>
          <a:ln>
            <a:noFill/>
          </a:ln>
        </p:spPr>
        <p:style>
          <a:lnRef idx="0"/>
          <a:fillRef idx="0"/>
          <a:effectRef idx="0"/>
          <a:fontRef idx="minor"/>
        </p:style>
      </p:sp>
      <p:sp>
        <p:nvSpPr>
          <p:cNvPr id="110" name="CustomShape 9"/>
          <p:cNvSpPr/>
          <p:nvPr/>
        </p:nvSpPr>
        <p:spPr>
          <a:xfrm>
            <a:off x="9043920" y="-1440"/>
            <a:ext cx="28800" cy="620640"/>
          </a:xfrm>
          <a:prstGeom prst="rect">
            <a:avLst/>
          </a:prstGeom>
          <a:solidFill>
            <a:srgbClr val="ffffff">
              <a:alpha val="65000"/>
            </a:srgbClr>
          </a:solidFill>
          <a:ln>
            <a:noFill/>
          </a:ln>
        </p:spPr>
        <p:style>
          <a:lnRef idx="0"/>
          <a:fillRef idx="0"/>
          <a:effectRef idx="0"/>
          <a:fontRef idx="minor"/>
        </p:style>
      </p:sp>
      <p:sp>
        <p:nvSpPr>
          <p:cNvPr id="111" name="CustomShape 10"/>
          <p:cNvSpPr/>
          <p:nvPr/>
        </p:nvSpPr>
        <p:spPr>
          <a:xfrm>
            <a:off x="9024840" y="-1440"/>
            <a:ext cx="9720" cy="620640"/>
          </a:xfrm>
          <a:prstGeom prst="rect">
            <a:avLst/>
          </a:prstGeom>
          <a:solidFill>
            <a:srgbClr val="ffffff">
              <a:alpha val="60000"/>
            </a:srgbClr>
          </a:solidFill>
          <a:ln>
            <a:noFill/>
          </a:ln>
        </p:spPr>
        <p:style>
          <a:lnRef idx="0"/>
          <a:fillRef idx="0"/>
          <a:effectRef idx="0"/>
          <a:fontRef idx="minor"/>
        </p:style>
      </p:sp>
      <p:sp>
        <p:nvSpPr>
          <p:cNvPr id="112" name="CustomShape 11"/>
          <p:cNvSpPr/>
          <p:nvPr/>
        </p:nvSpPr>
        <p:spPr>
          <a:xfrm>
            <a:off x="8975880" y="-1440"/>
            <a:ext cx="27000" cy="620640"/>
          </a:xfrm>
          <a:prstGeom prst="rect">
            <a:avLst/>
          </a:prstGeom>
          <a:solidFill>
            <a:srgbClr val="ffffff">
              <a:alpha val="40000"/>
            </a:srgbClr>
          </a:solidFill>
          <a:ln>
            <a:noFill/>
          </a:ln>
        </p:spPr>
        <p:style>
          <a:lnRef idx="0"/>
          <a:fillRef idx="0"/>
          <a:effectRef idx="0"/>
          <a:fontRef idx="minor"/>
        </p:style>
      </p:sp>
      <p:sp>
        <p:nvSpPr>
          <p:cNvPr id="113" name="CustomShape 12"/>
          <p:cNvSpPr/>
          <p:nvPr/>
        </p:nvSpPr>
        <p:spPr>
          <a:xfrm>
            <a:off x="8915400" y="0"/>
            <a:ext cx="55440" cy="585720"/>
          </a:xfrm>
          <a:prstGeom prst="rect">
            <a:avLst/>
          </a:prstGeom>
          <a:solidFill>
            <a:srgbClr val="ffffff">
              <a:alpha val="20000"/>
            </a:srgbClr>
          </a:solidFill>
          <a:ln>
            <a:noFill/>
          </a:ln>
        </p:spPr>
        <p:style>
          <a:lnRef idx="0"/>
          <a:fillRef idx="0"/>
          <a:effectRef idx="0"/>
          <a:fontRef idx="minor"/>
        </p:style>
      </p:sp>
      <p:sp>
        <p:nvSpPr>
          <p:cNvPr id="114" name="CustomShape 13"/>
          <p:cNvSpPr/>
          <p:nvPr/>
        </p:nvSpPr>
        <p:spPr>
          <a:xfrm>
            <a:off x="8874000" y="0"/>
            <a:ext cx="7920" cy="585720"/>
          </a:xfrm>
          <a:prstGeom prst="rect">
            <a:avLst/>
          </a:prstGeom>
          <a:solidFill>
            <a:srgbClr val="ffffff">
              <a:alpha val="30000"/>
            </a:srgbClr>
          </a:solidFill>
          <a:ln>
            <a:noFill/>
          </a:ln>
        </p:spPr>
        <p:style>
          <a:lnRef idx="0"/>
          <a:fillRef idx="0"/>
          <a:effectRef idx="0"/>
          <a:fontRef idx="minor"/>
        </p:style>
      </p:sp>
      <p:sp>
        <p:nvSpPr>
          <p:cNvPr id="115" name="PlaceHolder 14"/>
          <p:cNvSpPr>
            <a:spLocks noGrp="1"/>
          </p:cNvSpPr>
          <p:nvPr>
            <p:ph type="title"/>
          </p:nvPr>
        </p:nvSpPr>
        <p:spPr>
          <a:xfrm>
            <a:off x="457200" y="1142640"/>
            <a:ext cx="8229600" cy="1066680"/>
          </a:xfrm>
          <a:prstGeom prst="rect">
            <a:avLst/>
          </a:prstGeom>
        </p:spPr>
        <p:txBody>
          <a:bodyPr lIns="90000" rIns="90000" tIns="46800" bIns="46800" anchor="ctr"/>
          <a:p>
            <a:r>
              <a:rPr lang="en-US" sz="4000">
                <a:latin typeface="Trebuchet MS"/>
              </a:rPr>
              <a:t>Click to edit the title text format</a:t>
            </a:r>
            <a:endParaRPr/>
          </a:p>
        </p:txBody>
      </p:sp>
      <p:sp>
        <p:nvSpPr>
          <p:cNvPr id="116" name="PlaceHolder 15"/>
          <p:cNvSpPr>
            <a:spLocks noGrp="1"/>
          </p:cNvSpPr>
          <p:nvPr>
            <p:ph type="body"/>
          </p:nvPr>
        </p:nvSpPr>
        <p:spPr>
          <a:xfrm>
            <a:off x="457200" y="2249640"/>
            <a:ext cx="8229600" cy="4324320"/>
          </a:xfrm>
          <a:prstGeom prst="rect">
            <a:avLst/>
          </a:prstGeom>
        </p:spPr>
        <p:txBody>
          <a:bodyPr lIns="90000" rIns="90000" tIns="46800" bIns="46800"/>
          <a:p>
            <a:pPr>
              <a:buFont typeface="Georgia"/>
              <a:buChar char="•"/>
            </a:pPr>
            <a:r>
              <a:rPr lang="en-US" sz="2800">
                <a:latin typeface="Georgia"/>
              </a:rPr>
              <a:t>Click to edit the outline text format</a:t>
            </a:r>
            <a:endParaRPr/>
          </a:p>
          <a:p>
            <a:pPr lvl="1">
              <a:buFont typeface="Georgia"/>
              <a:buChar char="▫"/>
            </a:pPr>
            <a:r>
              <a:rPr lang="en-US" sz="2600">
                <a:latin typeface="Georgia"/>
              </a:rPr>
              <a:t>Second Outline Level</a:t>
            </a:r>
            <a:endParaRPr/>
          </a:p>
          <a:p>
            <a:pPr lvl="2">
              <a:buFont typeface="Wingdings 2" charset="2"/>
              <a:buChar char=""/>
            </a:pPr>
            <a:r>
              <a:rPr lang="en-US" sz="2400">
                <a:latin typeface="Georgia"/>
              </a:rPr>
              <a:t>Third Outline Level</a:t>
            </a:r>
            <a:endParaRPr/>
          </a:p>
          <a:p>
            <a:pPr lvl="3">
              <a:buFont typeface="Wingdings 2" charset="2"/>
              <a:buChar char=""/>
            </a:pPr>
            <a:r>
              <a:rPr lang="en-US" sz="2200">
                <a:latin typeface="Georgia"/>
              </a:rPr>
              <a:t>Fourth Outline Level</a:t>
            </a:r>
            <a:endParaRPr/>
          </a:p>
          <a:p>
            <a:pPr lvl="4">
              <a:buFont typeface="Georgia"/>
              <a:buChar char="▫"/>
            </a:pPr>
            <a:r>
              <a:rPr lang="en-US" sz="2000">
                <a:latin typeface="Georgia"/>
              </a:rPr>
              <a:t>Fifth Outline Level</a:t>
            </a:r>
            <a:endParaRPr/>
          </a:p>
          <a:p>
            <a:pPr lvl="5">
              <a:buFont typeface="Georgia"/>
              <a:buChar char="▫"/>
            </a:pPr>
            <a:r>
              <a:rPr lang="en-US" sz="2000">
                <a:latin typeface="Georgia"/>
              </a:rPr>
              <a:t>Sixth Outline Level</a:t>
            </a:r>
            <a:endParaRPr/>
          </a:p>
          <a:p>
            <a:pPr lvl="6">
              <a:buFont typeface="Georgia"/>
              <a:buChar char="▫"/>
            </a:pPr>
            <a:r>
              <a:rPr lang="en-US" sz="2000">
                <a:latin typeface="Georgia"/>
              </a:rPr>
              <a:t>Seventh Outline Level</a:t>
            </a:r>
            <a:endParaRPr/>
          </a:p>
        </p:txBody>
      </p:sp>
      <p:sp>
        <p:nvSpPr>
          <p:cNvPr id="117" name="PlaceHolder 16"/>
          <p:cNvSpPr>
            <a:spLocks noGrp="1"/>
          </p:cNvSpPr>
          <p:nvPr>
            <p:ph type="dt"/>
          </p:nvPr>
        </p:nvSpPr>
        <p:spPr>
          <a:xfrm>
            <a:off x="6586200" y="612720"/>
            <a:ext cx="957240" cy="457200"/>
          </a:xfrm>
          <a:prstGeom prst="rect">
            <a:avLst/>
          </a:prstGeom>
        </p:spPr>
        <p:txBody>
          <a:bodyPr lIns="90000" rIns="90000" tIns="46800" bIns="46800"/>
          <a:p>
            <a:pPr/>
            <a:r>
              <a:rPr lang="en-US" sz="800">
                <a:solidFill>
                  <a:srgbClr val="438086"/>
                </a:solidFill>
                <a:latin typeface="Times New Roman"/>
              </a:rPr>
              <a:t>11/20/19</a:t>
            </a:r>
            <a:endParaRPr/>
          </a:p>
        </p:txBody>
      </p:sp>
      <p:sp>
        <p:nvSpPr>
          <p:cNvPr id="118" name="PlaceHolder 17"/>
          <p:cNvSpPr>
            <a:spLocks noGrp="1"/>
          </p:cNvSpPr>
          <p:nvPr>
            <p:ph type="sldNum"/>
          </p:nvPr>
        </p:nvSpPr>
        <p:spPr>
          <a:xfrm>
            <a:off x="8174160" y="1080"/>
            <a:ext cx="761760" cy="366840"/>
          </a:xfrm>
          <a:prstGeom prst="rect">
            <a:avLst/>
          </a:prstGeom>
        </p:spPr>
        <p:txBody>
          <a:bodyPr lIns="90000" rIns="90000" tIns="46800" bIns="46800"/>
          <a:p>
            <a:pPr algn="r"/>
            <a:fld id="{C13D0E8D-E51D-45EA-92D8-E5C788BE35A9}" type="slidenum">
              <a:rPr lang="en-US" sz="2400">
                <a:solidFill>
                  <a:srgbClr val="ffffff"/>
                </a:solidFill>
                <a:latin typeface="Times New Roman"/>
              </a:rPr>
              <a:t>&lt;number&gt;</a:t>
            </a:fld>
            <a:endParaRPr/>
          </a:p>
        </p:txBody>
      </p:sp>
      <p:sp>
        <p:nvSpPr>
          <p:cNvPr id="119" name="PlaceHolder 18"/>
          <p:cNvSpPr>
            <a:spLocks noGrp="1"/>
          </p:cNvSpPr>
          <p:nvPr>
            <p:ph type="ftr"/>
          </p:nvPr>
        </p:nvSpPr>
        <p:spPr>
          <a:xfrm>
            <a:off x="5257800" y="612720"/>
            <a:ext cx="1325520" cy="457200"/>
          </a:xfrm>
          <a:prstGeom prst="rect">
            <a:avLst/>
          </a:prstGeom>
        </p:spPr>
        <p:txBody>
          <a:bodyPr lIns="90000" rIns="90000" tIns="46800" bIns="46800"/>
          <a:p>
            <a:pPr algn="r"/>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54" name="CustomShape 1"/>
          <p:cNvSpPr/>
          <p:nvPr/>
        </p:nvSpPr>
        <p:spPr>
          <a:xfrm>
            <a:off x="0" y="366840"/>
            <a:ext cx="9144000" cy="83880"/>
          </a:xfrm>
          <a:prstGeom prst="rect">
            <a:avLst/>
          </a:prstGeom>
          <a:solidFill>
            <a:srgbClr val="438086">
              <a:alpha val="50000"/>
            </a:srgbClr>
          </a:solidFill>
          <a:ln>
            <a:noFill/>
          </a:ln>
        </p:spPr>
        <p:style>
          <a:lnRef idx="0"/>
          <a:fillRef idx="0"/>
          <a:effectRef idx="0"/>
          <a:fontRef idx="minor"/>
        </p:style>
      </p:sp>
      <p:sp>
        <p:nvSpPr>
          <p:cNvPr id="155" name="CustomShape 2"/>
          <p:cNvSpPr/>
          <p:nvPr/>
        </p:nvSpPr>
        <p:spPr>
          <a:xfrm>
            <a:off x="0" y="0"/>
            <a:ext cx="9144000" cy="311040"/>
          </a:xfrm>
          <a:prstGeom prst="rect">
            <a:avLst/>
          </a:prstGeom>
          <a:solidFill>
            <a:srgbClr val="424456"/>
          </a:solidFill>
          <a:ln>
            <a:noFill/>
          </a:ln>
        </p:spPr>
        <p:style>
          <a:lnRef idx="0"/>
          <a:fillRef idx="0"/>
          <a:effectRef idx="0"/>
          <a:fontRef idx="minor"/>
        </p:style>
      </p:sp>
      <p:sp>
        <p:nvSpPr>
          <p:cNvPr id="156" name="CustomShape 3"/>
          <p:cNvSpPr/>
          <p:nvPr/>
        </p:nvSpPr>
        <p:spPr>
          <a:xfrm>
            <a:off x="0" y="307800"/>
            <a:ext cx="9144000" cy="92160"/>
          </a:xfrm>
          <a:prstGeom prst="rect">
            <a:avLst/>
          </a:prstGeom>
          <a:solidFill>
            <a:srgbClr val="438086"/>
          </a:solidFill>
          <a:ln>
            <a:noFill/>
          </a:ln>
        </p:spPr>
        <p:style>
          <a:lnRef idx="0"/>
          <a:fillRef idx="0"/>
          <a:effectRef idx="0"/>
          <a:fontRef idx="minor"/>
        </p:style>
      </p:sp>
      <p:sp>
        <p:nvSpPr>
          <p:cNvPr id="157" name="CustomShape 4"/>
          <p:cNvSpPr/>
          <p:nvPr/>
        </p:nvSpPr>
        <p:spPr>
          <a:xfrm flipV="1">
            <a:off x="5410080" y="359640"/>
            <a:ext cx="3733920" cy="90360"/>
          </a:xfrm>
          <a:prstGeom prst="rect">
            <a:avLst/>
          </a:prstGeom>
          <a:solidFill>
            <a:srgbClr val="438086"/>
          </a:solidFill>
          <a:ln>
            <a:noFill/>
          </a:ln>
        </p:spPr>
        <p:style>
          <a:lnRef idx="0"/>
          <a:fillRef idx="0"/>
          <a:effectRef idx="0"/>
          <a:fontRef idx="minor"/>
        </p:style>
      </p:sp>
      <p:sp>
        <p:nvSpPr>
          <p:cNvPr id="158" name="CustomShape 5"/>
          <p:cNvSpPr/>
          <p:nvPr/>
        </p:nvSpPr>
        <p:spPr>
          <a:xfrm flipV="1">
            <a:off x="5410080" y="438840"/>
            <a:ext cx="3733920" cy="181080"/>
          </a:xfrm>
          <a:prstGeom prst="rect">
            <a:avLst/>
          </a:prstGeom>
          <a:solidFill>
            <a:srgbClr val="438086">
              <a:alpha val="50000"/>
            </a:srgbClr>
          </a:solidFill>
          <a:ln>
            <a:noFill/>
          </a:ln>
        </p:spPr>
        <p:style>
          <a:lnRef idx="0"/>
          <a:fillRef idx="0"/>
          <a:effectRef idx="0"/>
          <a:fontRef idx="minor"/>
        </p:style>
      </p:sp>
      <p:sp>
        <p:nvSpPr>
          <p:cNvPr id="159" name="CustomShape 6"/>
          <p:cNvSpPr/>
          <p:nvPr/>
        </p:nvSpPr>
        <p:spPr>
          <a:xfrm>
            <a:off x="5407200" y="496800"/>
            <a:ext cx="3063600" cy="28800"/>
          </a:xfrm>
          <a:prstGeom prst="roundRect">
            <a:avLst>
              <a:gd name="adj" fmla="val 3600"/>
            </a:avLst>
          </a:prstGeom>
          <a:noFill/>
          <a:ln>
            <a:noFill/>
          </a:ln>
        </p:spPr>
        <p:style>
          <a:lnRef idx="0"/>
          <a:fillRef idx="0"/>
          <a:effectRef idx="0"/>
          <a:fontRef idx="minor"/>
        </p:style>
      </p:sp>
      <p:sp>
        <p:nvSpPr>
          <p:cNvPr id="160" name="CustomShape 7"/>
          <p:cNvSpPr/>
          <p:nvPr/>
        </p:nvSpPr>
        <p:spPr>
          <a:xfrm>
            <a:off x="7373880" y="588960"/>
            <a:ext cx="1600200" cy="36360"/>
          </a:xfrm>
          <a:prstGeom prst="roundRect">
            <a:avLst>
              <a:gd name="adj" fmla="val 3600"/>
            </a:avLst>
          </a:prstGeom>
          <a:noFill/>
          <a:ln>
            <a:noFill/>
          </a:ln>
        </p:spPr>
        <p:style>
          <a:lnRef idx="0"/>
          <a:fillRef idx="0"/>
          <a:effectRef idx="0"/>
          <a:fontRef idx="minor"/>
        </p:style>
      </p:sp>
      <p:sp>
        <p:nvSpPr>
          <p:cNvPr id="161" name="CustomShape 8"/>
          <p:cNvSpPr/>
          <p:nvPr/>
        </p:nvSpPr>
        <p:spPr>
          <a:xfrm>
            <a:off x="9085320" y="-1440"/>
            <a:ext cx="57240" cy="620640"/>
          </a:xfrm>
          <a:prstGeom prst="rect">
            <a:avLst/>
          </a:prstGeom>
          <a:solidFill>
            <a:srgbClr val="ffffff">
              <a:alpha val="65000"/>
            </a:srgbClr>
          </a:solidFill>
          <a:ln>
            <a:noFill/>
          </a:ln>
        </p:spPr>
        <p:style>
          <a:lnRef idx="0"/>
          <a:fillRef idx="0"/>
          <a:effectRef idx="0"/>
          <a:fontRef idx="minor"/>
        </p:style>
      </p:sp>
      <p:sp>
        <p:nvSpPr>
          <p:cNvPr id="162" name="CustomShape 9"/>
          <p:cNvSpPr/>
          <p:nvPr/>
        </p:nvSpPr>
        <p:spPr>
          <a:xfrm>
            <a:off x="9043920" y="-1440"/>
            <a:ext cx="28800" cy="620640"/>
          </a:xfrm>
          <a:prstGeom prst="rect">
            <a:avLst/>
          </a:prstGeom>
          <a:solidFill>
            <a:srgbClr val="ffffff">
              <a:alpha val="65000"/>
            </a:srgbClr>
          </a:solidFill>
          <a:ln>
            <a:noFill/>
          </a:ln>
        </p:spPr>
        <p:style>
          <a:lnRef idx="0"/>
          <a:fillRef idx="0"/>
          <a:effectRef idx="0"/>
          <a:fontRef idx="minor"/>
        </p:style>
      </p:sp>
      <p:sp>
        <p:nvSpPr>
          <p:cNvPr id="163" name="CustomShape 10"/>
          <p:cNvSpPr/>
          <p:nvPr/>
        </p:nvSpPr>
        <p:spPr>
          <a:xfrm>
            <a:off x="9024840" y="-1440"/>
            <a:ext cx="9720" cy="620640"/>
          </a:xfrm>
          <a:prstGeom prst="rect">
            <a:avLst/>
          </a:prstGeom>
          <a:solidFill>
            <a:srgbClr val="ffffff">
              <a:alpha val="60000"/>
            </a:srgbClr>
          </a:solidFill>
          <a:ln>
            <a:noFill/>
          </a:ln>
        </p:spPr>
        <p:style>
          <a:lnRef idx="0"/>
          <a:fillRef idx="0"/>
          <a:effectRef idx="0"/>
          <a:fontRef idx="minor"/>
        </p:style>
      </p:sp>
      <p:sp>
        <p:nvSpPr>
          <p:cNvPr id="164" name="CustomShape 11"/>
          <p:cNvSpPr/>
          <p:nvPr/>
        </p:nvSpPr>
        <p:spPr>
          <a:xfrm>
            <a:off x="8975880" y="-1440"/>
            <a:ext cx="27000" cy="620640"/>
          </a:xfrm>
          <a:prstGeom prst="rect">
            <a:avLst/>
          </a:prstGeom>
          <a:solidFill>
            <a:srgbClr val="ffffff">
              <a:alpha val="40000"/>
            </a:srgbClr>
          </a:solidFill>
          <a:ln>
            <a:noFill/>
          </a:ln>
        </p:spPr>
        <p:style>
          <a:lnRef idx="0"/>
          <a:fillRef idx="0"/>
          <a:effectRef idx="0"/>
          <a:fontRef idx="minor"/>
        </p:style>
      </p:sp>
      <p:sp>
        <p:nvSpPr>
          <p:cNvPr id="165" name="CustomShape 12"/>
          <p:cNvSpPr/>
          <p:nvPr/>
        </p:nvSpPr>
        <p:spPr>
          <a:xfrm>
            <a:off x="8915400" y="0"/>
            <a:ext cx="55440" cy="585720"/>
          </a:xfrm>
          <a:prstGeom prst="rect">
            <a:avLst/>
          </a:prstGeom>
          <a:solidFill>
            <a:srgbClr val="ffffff">
              <a:alpha val="20000"/>
            </a:srgbClr>
          </a:solidFill>
          <a:ln>
            <a:noFill/>
          </a:ln>
        </p:spPr>
        <p:style>
          <a:lnRef idx="0"/>
          <a:fillRef idx="0"/>
          <a:effectRef idx="0"/>
          <a:fontRef idx="minor"/>
        </p:style>
      </p:sp>
      <p:sp>
        <p:nvSpPr>
          <p:cNvPr id="166" name="CustomShape 13"/>
          <p:cNvSpPr/>
          <p:nvPr/>
        </p:nvSpPr>
        <p:spPr>
          <a:xfrm>
            <a:off x="8874000" y="0"/>
            <a:ext cx="7920" cy="585720"/>
          </a:xfrm>
          <a:prstGeom prst="rect">
            <a:avLst/>
          </a:prstGeom>
          <a:solidFill>
            <a:srgbClr val="ffffff">
              <a:alpha val="30000"/>
            </a:srgbClr>
          </a:solidFill>
          <a:ln>
            <a:noFill/>
          </a:ln>
        </p:spPr>
        <p:style>
          <a:lnRef idx="0"/>
          <a:fillRef idx="0"/>
          <a:effectRef idx="0"/>
          <a:fontRef idx="minor"/>
        </p:style>
      </p:sp>
      <p:sp>
        <p:nvSpPr>
          <p:cNvPr id="167" name="PlaceHolder 14"/>
          <p:cNvSpPr>
            <a:spLocks noGrp="1"/>
          </p:cNvSpPr>
          <p:nvPr>
            <p:ph type="title"/>
          </p:nvPr>
        </p:nvSpPr>
        <p:spPr>
          <a:xfrm>
            <a:off x="457200" y="1142640"/>
            <a:ext cx="8229600" cy="1066680"/>
          </a:xfrm>
          <a:prstGeom prst="rect">
            <a:avLst/>
          </a:prstGeom>
        </p:spPr>
        <p:txBody>
          <a:bodyPr lIns="90000" rIns="90000" tIns="46800" bIns="46800" anchor="ctr"/>
          <a:p>
            <a:r>
              <a:rPr lang="en-US" sz="4000">
                <a:latin typeface="Trebuchet MS"/>
              </a:rPr>
              <a:t>Click to edit the title text format</a:t>
            </a:r>
            <a:endParaRPr/>
          </a:p>
        </p:txBody>
      </p:sp>
      <p:sp>
        <p:nvSpPr>
          <p:cNvPr id="168" name="PlaceHolder 15"/>
          <p:cNvSpPr>
            <a:spLocks noGrp="1"/>
          </p:cNvSpPr>
          <p:nvPr>
            <p:ph type="body"/>
          </p:nvPr>
        </p:nvSpPr>
        <p:spPr>
          <a:xfrm>
            <a:off x="457200" y="2249640"/>
            <a:ext cx="8229600" cy="4324320"/>
          </a:xfrm>
          <a:prstGeom prst="rect">
            <a:avLst/>
          </a:prstGeom>
        </p:spPr>
        <p:txBody>
          <a:bodyPr lIns="90000" rIns="90000" tIns="46800" bIns="46800"/>
          <a:p>
            <a:pPr>
              <a:buFont typeface="Georgia"/>
              <a:buChar char="•"/>
            </a:pPr>
            <a:r>
              <a:rPr lang="en-US" sz="2800">
                <a:latin typeface="Georgia"/>
              </a:rPr>
              <a:t>Click to edit the outline text format</a:t>
            </a:r>
            <a:endParaRPr/>
          </a:p>
          <a:p>
            <a:pPr lvl="1">
              <a:buFont typeface="Georgia"/>
              <a:buChar char="▫"/>
            </a:pPr>
            <a:r>
              <a:rPr lang="en-US" sz="2600">
                <a:latin typeface="Georgia"/>
              </a:rPr>
              <a:t>Second Outline Level</a:t>
            </a:r>
            <a:endParaRPr/>
          </a:p>
          <a:p>
            <a:pPr lvl="2">
              <a:buFont typeface="Wingdings 2" charset="2"/>
              <a:buChar char=""/>
            </a:pPr>
            <a:r>
              <a:rPr lang="en-US" sz="2400">
                <a:latin typeface="Georgia"/>
              </a:rPr>
              <a:t>Third Outline Level</a:t>
            </a:r>
            <a:endParaRPr/>
          </a:p>
          <a:p>
            <a:pPr lvl="3">
              <a:buFont typeface="Wingdings 2" charset="2"/>
              <a:buChar char=""/>
            </a:pPr>
            <a:r>
              <a:rPr lang="en-US" sz="2200">
                <a:latin typeface="Georgia"/>
              </a:rPr>
              <a:t>Fourth Outline Level</a:t>
            </a:r>
            <a:endParaRPr/>
          </a:p>
          <a:p>
            <a:pPr lvl="4">
              <a:buFont typeface="Georgia"/>
              <a:buChar char="▫"/>
            </a:pPr>
            <a:r>
              <a:rPr lang="en-US" sz="2000">
                <a:latin typeface="Georgia"/>
              </a:rPr>
              <a:t>Fifth Outline Level</a:t>
            </a:r>
            <a:endParaRPr/>
          </a:p>
          <a:p>
            <a:pPr lvl="5">
              <a:buFont typeface="Georgia"/>
              <a:buChar char="▫"/>
            </a:pPr>
            <a:r>
              <a:rPr lang="en-US" sz="2000">
                <a:latin typeface="Georgia"/>
              </a:rPr>
              <a:t>Sixth Outline Level</a:t>
            </a:r>
            <a:endParaRPr/>
          </a:p>
          <a:p>
            <a:pPr lvl="6">
              <a:buFont typeface="Georgia"/>
              <a:buChar char="▫"/>
            </a:pPr>
            <a:r>
              <a:rPr lang="en-US" sz="2000">
                <a:latin typeface="Georgia"/>
              </a:rPr>
              <a:t>Seventh Outline Level</a:t>
            </a:r>
            <a:endParaRPr/>
          </a:p>
        </p:txBody>
      </p:sp>
      <p:sp>
        <p:nvSpPr>
          <p:cNvPr id="169" name="PlaceHolder 16"/>
          <p:cNvSpPr>
            <a:spLocks noGrp="1"/>
          </p:cNvSpPr>
          <p:nvPr>
            <p:ph type="dt"/>
          </p:nvPr>
        </p:nvSpPr>
        <p:spPr>
          <a:xfrm>
            <a:off x="6582960" y="612720"/>
            <a:ext cx="957240" cy="457200"/>
          </a:xfrm>
          <a:prstGeom prst="rect">
            <a:avLst/>
          </a:prstGeom>
        </p:spPr>
        <p:txBody>
          <a:bodyPr lIns="90000" rIns="90000" tIns="46800" bIns="46800" anchor="b"/>
          <a:p>
            <a:pPr/>
            <a:r>
              <a:rPr lang="en-US" sz="800">
                <a:solidFill>
                  <a:srgbClr val="438086"/>
                </a:solidFill>
                <a:latin typeface="Times New Roman"/>
              </a:rPr>
              <a:t>11/20/19</a:t>
            </a:r>
            <a:endParaRPr/>
          </a:p>
        </p:txBody>
      </p:sp>
      <p:sp>
        <p:nvSpPr>
          <p:cNvPr id="170" name="PlaceHolder 17"/>
          <p:cNvSpPr>
            <a:spLocks noGrp="1"/>
          </p:cNvSpPr>
          <p:nvPr>
            <p:ph type="ftr"/>
          </p:nvPr>
        </p:nvSpPr>
        <p:spPr>
          <a:xfrm>
            <a:off x="5257800" y="612720"/>
            <a:ext cx="1325520" cy="457200"/>
          </a:xfrm>
          <a:prstGeom prst="rect">
            <a:avLst/>
          </a:prstGeom>
        </p:spPr>
        <p:txBody>
          <a:bodyPr lIns="90000" rIns="90000" tIns="46800" bIns="46800" anchor="b"/>
          <a:p>
            <a:pPr algn="r"/>
            <a:endParaRPr/>
          </a:p>
        </p:txBody>
      </p:sp>
      <p:sp>
        <p:nvSpPr>
          <p:cNvPr id="171" name="PlaceHolder 18"/>
          <p:cNvSpPr>
            <a:spLocks noGrp="1"/>
          </p:cNvSpPr>
          <p:nvPr>
            <p:ph type="sldNum"/>
          </p:nvPr>
        </p:nvSpPr>
        <p:spPr>
          <a:xfrm>
            <a:off x="8174160" y="1080"/>
            <a:ext cx="761760" cy="366840"/>
          </a:xfrm>
          <a:prstGeom prst="rect">
            <a:avLst/>
          </a:prstGeom>
        </p:spPr>
        <p:txBody>
          <a:bodyPr lIns="90000" rIns="90000" tIns="46800" bIns="46800" anchor="b"/>
          <a:p>
            <a:pPr algn="r"/>
            <a:fld id="{408B76DD-8456-4BED-8488-294400F0F0F7}" type="slidenum">
              <a:rPr lang="en-US" sz="2400">
                <a:solidFill>
                  <a:srgbClr val="ffffff"/>
                </a:solidFill>
                <a:latin typeface="Times New Roman"/>
              </a:rPr>
              <a:t>&lt;number&gt;</a:t>
            </a:fld>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jpeg"/><Relationship Id="rId4"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image" Target="../media/image50.wmf"/><Relationship Id="rId2"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image" Target="../media/image51.wmf"/><Relationship Id="rId2"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37.xml"/>
</Relationships>
</file>

<file path=ppt/slides/_rels/slide7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xml"/>
</Relationships>
</file>

<file path=ppt/slides/_rels/slide7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0.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wmf"/><Relationship Id="rId3" Type="http://schemas.openxmlformats.org/officeDocument/2006/relationships/slideLayout" Target="../slideLayouts/slideLayout1.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2" name="TextShape 1"/>
          <p:cNvSpPr txBox="1"/>
          <p:nvPr/>
        </p:nvSpPr>
        <p:spPr>
          <a:xfrm>
            <a:off x="457200" y="1142640"/>
            <a:ext cx="8229600" cy="1066680"/>
          </a:xfrm>
          <a:prstGeom prst="rect">
            <a:avLst/>
          </a:prstGeom>
          <a:noFill/>
          <a:ln>
            <a:noFill/>
          </a:ln>
        </p:spPr>
        <p:txBody>
          <a:bodyPr anchor="ctr"/>
          <a:p>
            <a:pPr/>
            <a:r>
              <a:rPr b="1" lang="en-GB" sz="3600">
                <a:latin typeface="Trebuchet MS"/>
              </a:rPr>
              <a:t>Edge Connectivity</a:t>
            </a:r>
            <a:r>
              <a:rPr b="1" lang="en-GB" sz="3600">
                <a:latin typeface="Trebuchet MS"/>
              </a:rPr>
              <a:t>
</a:t>
            </a:r>
            <a:endParaRPr/>
          </a:p>
        </p:txBody>
      </p:sp>
      <p:sp>
        <p:nvSpPr>
          <p:cNvPr id="213" name="TextShape 2"/>
          <p:cNvSpPr txBox="1"/>
          <p:nvPr/>
        </p:nvSpPr>
        <p:spPr>
          <a:xfrm>
            <a:off x="457200" y="2249640"/>
            <a:ext cx="8229600" cy="4324320"/>
          </a:xfrm>
          <a:prstGeom prst="rect">
            <a:avLst/>
          </a:prstGeom>
          <a:noFill/>
          <a:ln>
            <a:noFill/>
          </a:ln>
        </p:spPr>
        <p:txBody>
          <a:bodyPr/>
          <a:p>
            <a:pPr algn="just">
              <a:lnSpc>
                <a:spcPct val="90000"/>
              </a:lnSpc>
              <a:buFont typeface="Arial"/>
              <a:buChar char="•"/>
            </a:pPr>
            <a:r>
              <a:rPr lang="en-GB" sz="2800">
                <a:latin typeface="Georgia"/>
              </a:rPr>
              <a:t>The </a:t>
            </a:r>
            <a:r>
              <a:rPr b="1" lang="en-GB" sz="2800">
                <a:latin typeface="Georgia"/>
              </a:rPr>
              <a:t>number of edges in the smallest cut set </a:t>
            </a:r>
            <a:r>
              <a:rPr lang="en-GB" sz="2800">
                <a:latin typeface="Georgia"/>
              </a:rPr>
              <a:t>(i.e., cut set with fewest number of edges) is defined as the </a:t>
            </a:r>
            <a:r>
              <a:rPr i="1" lang="en-GB" sz="2800">
                <a:latin typeface="Georgia"/>
              </a:rPr>
              <a:t>edge connectivity</a:t>
            </a:r>
            <a:r>
              <a:rPr lang="en-GB" sz="2800">
                <a:latin typeface="Georgia"/>
              </a:rPr>
              <a:t> of G</a:t>
            </a:r>
            <a:endParaRPr/>
          </a:p>
          <a:p>
            <a:pPr algn="just">
              <a:lnSpc>
                <a:spcPct val="90000"/>
              </a:lnSpc>
            </a:pPr>
            <a:endParaRPr/>
          </a:p>
          <a:p>
            <a:pPr algn="just">
              <a:lnSpc>
                <a:spcPct val="90000"/>
              </a:lnSpc>
              <a:buFont typeface="Arial"/>
              <a:buChar char="•"/>
            </a:pPr>
            <a:r>
              <a:rPr lang="en-GB" sz="2800">
                <a:latin typeface="Georgia"/>
              </a:rPr>
              <a:t>Edge connectivity of a connected graph can be defined as the minimum number of edges whose removal (i.e., deletion ) reduces the rank of the graph by one.</a:t>
            </a:r>
            <a:endParaRPr/>
          </a:p>
          <a:p>
            <a:pPr algn="just">
              <a:lnSpc>
                <a:spcPct val="90000"/>
              </a:lnSpc>
            </a:pPr>
            <a:r>
              <a:rPr lang="en-GB" sz="2800">
                <a:latin typeface="Georgia"/>
              </a:rPr>
              <a:t> </a:t>
            </a:r>
            <a:endParaRPr/>
          </a:p>
          <a:p>
            <a:pPr algn="just">
              <a:lnSpc>
                <a:spcPct val="90000"/>
              </a:lnSpc>
              <a:buFont typeface="Arial"/>
              <a:buChar char="•"/>
            </a:pPr>
            <a:r>
              <a:rPr b="1" lang="en-GB" sz="2800">
                <a:latin typeface="Georgia"/>
              </a:rPr>
              <a:t>The edge connectivity of a tree is one</a:t>
            </a:r>
            <a:endParaRPr/>
          </a:p>
          <a:p>
            <a:pPr algn="just">
              <a:lnSpc>
                <a:spcPct val="90000"/>
              </a:lnSpc>
              <a:buFont typeface="Arial"/>
              <a:buChar char="•"/>
            </a:pPr>
            <a:endParaRPr/>
          </a:p>
        </p:txBody>
      </p:sp>
      <p:sp>
        <p:nvSpPr>
          <p:cNvPr id="214"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15EAA813-6A1E-45A6-8F49-F5FD6CD61BF8}" type="slidenum">
              <a:rPr lang="en-US">
                <a:solidFill>
                  <a:srgbClr val="ffffff"/>
                </a:solidFill>
                <a:latin typeface="Calibri"/>
              </a:rPr>
              <a:t>&lt;number&gt;</a:t>
            </a:fld>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6" name="TextShape 1"/>
          <p:cNvSpPr txBox="1"/>
          <p:nvPr/>
        </p:nvSpPr>
        <p:spPr>
          <a:xfrm>
            <a:off x="457200" y="685800"/>
            <a:ext cx="8229600" cy="5888160"/>
          </a:xfrm>
          <a:prstGeom prst="rect">
            <a:avLst/>
          </a:prstGeom>
          <a:noFill/>
          <a:ln>
            <a:noFill/>
          </a:ln>
        </p:spPr>
        <p:txBody>
          <a:bodyPr/>
          <a:p>
            <a:pPr>
              <a:buFont typeface="Georgia"/>
              <a:buChar char="•"/>
            </a:pPr>
            <a:r>
              <a:rPr lang="en-GB" sz="2800">
                <a:latin typeface="Georgia"/>
              </a:rPr>
              <a:t>A separable graph consists of two or more non-separable subgraphs. </a:t>
            </a:r>
            <a:endParaRPr/>
          </a:p>
          <a:p>
            <a:pPr>
              <a:buFont typeface="Georgia"/>
              <a:buChar char="•"/>
            </a:pPr>
            <a:r>
              <a:rPr lang="en-GB" sz="2800">
                <a:latin typeface="Georgia"/>
              </a:rPr>
              <a:t>Each of the largest nonseparable subgraphs is called a </a:t>
            </a:r>
            <a:r>
              <a:rPr b="1" lang="en-GB" sz="2800">
                <a:latin typeface="Georgia"/>
              </a:rPr>
              <a:t>block.</a:t>
            </a:r>
            <a:endParaRPr/>
          </a:p>
          <a:p>
            <a:pPr>
              <a:buFont typeface="Georgia"/>
              <a:buChar char="•"/>
            </a:pPr>
            <a:endParaRPr/>
          </a:p>
          <a:p>
            <a:pPr>
              <a:buFont typeface="Georgia"/>
              <a:buChar char="•"/>
            </a:pPr>
            <a:endParaRPr/>
          </a:p>
        </p:txBody>
      </p:sp>
      <p:pic>
        <p:nvPicPr>
          <p:cNvPr id="237" name="Picture 27" descr=""/>
          <p:cNvPicPr/>
          <p:nvPr/>
        </p:nvPicPr>
        <p:blipFill>
          <a:blip r:embed="rId1"/>
          <a:stretch/>
        </p:blipFill>
        <p:spPr>
          <a:xfrm>
            <a:off x="380880" y="2895480"/>
            <a:ext cx="7848720" cy="3432240"/>
          </a:xfrm>
          <a:prstGeom prst="rect">
            <a:avLst/>
          </a:prstGeom>
          <a:ln>
            <a:noFill/>
          </a:ln>
        </p:spPr>
      </p:pic>
      <p:sp>
        <p:nvSpPr>
          <p:cNvPr id="238"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94596558-E8FA-482F-AE10-F8FE1661AC4A}" type="slidenum">
              <a:rPr lang="en-US">
                <a:solidFill>
                  <a:srgbClr val="ffffff"/>
                </a:solidFill>
                <a:latin typeface="Calibri"/>
              </a:rPr>
              <a:t>&lt;number&gt;</a:t>
            </a:fld>
            <a:endParaRPr/>
          </a:p>
        </p:txBody>
      </p:sp>
    </p:spTree>
  </p:cSld>
  <p:transition>
    <p:wipe dir="r"/>
  </p:transition>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9" name="TextShape 1"/>
          <p:cNvSpPr txBox="1"/>
          <p:nvPr/>
        </p:nvSpPr>
        <p:spPr>
          <a:xfrm>
            <a:off x="457200" y="1142640"/>
            <a:ext cx="8229600" cy="1066680"/>
          </a:xfrm>
          <a:prstGeom prst="rect">
            <a:avLst/>
          </a:prstGeom>
          <a:noFill/>
          <a:ln>
            <a:noFill/>
          </a:ln>
        </p:spPr>
        <p:txBody>
          <a:bodyPr anchor="ctr"/>
          <a:p>
            <a:pPr/>
            <a:r>
              <a:rPr lang="en-GB" sz="4000">
                <a:latin typeface="Trebuchet MS"/>
              </a:rPr>
              <a:t>Theorem</a:t>
            </a:r>
            <a:endParaRPr/>
          </a:p>
        </p:txBody>
      </p:sp>
      <p:sp>
        <p:nvSpPr>
          <p:cNvPr id="240" name="TextShape 2"/>
          <p:cNvSpPr txBox="1"/>
          <p:nvPr/>
        </p:nvSpPr>
        <p:spPr>
          <a:xfrm>
            <a:off x="457200" y="2381400"/>
            <a:ext cx="8229600" cy="4324320"/>
          </a:xfrm>
          <a:prstGeom prst="rect">
            <a:avLst/>
          </a:prstGeom>
          <a:noFill/>
          <a:ln>
            <a:noFill/>
          </a:ln>
        </p:spPr>
        <p:txBody>
          <a:bodyPr/>
          <a:p>
            <a:pPr algn="just">
              <a:buFont typeface="Georgia"/>
              <a:buChar char="•"/>
            </a:pPr>
            <a:r>
              <a:rPr lang="en-GB" sz="2800">
                <a:latin typeface="Georgia"/>
              </a:rPr>
              <a:t>A </a:t>
            </a:r>
            <a:r>
              <a:rPr b="1" lang="en-GB" sz="2800">
                <a:latin typeface="Georgia"/>
              </a:rPr>
              <a:t>vertex </a:t>
            </a:r>
            <a:r>
              <a:rPr b="1" i="1" lang="en-GB" sz="2800">
                <a:latin typeface="Georgia"/>
              </a:rPr>
              <a:t>v</a:t>
            </a:r>
            <a:r>
              <a:rPr lang="en-GB" sz="2800">
                <a:latin typeface="Georgia"/>
              </a:rPr>
              <a:t> in a connected graph G is a </a:t>
            </a:r>
            <a:r>
              <a:rPr b="1" lang="en-GB" sz="2800">
                <a:latin typeface="Georgia"/>
              </a:rPr>
              <a:t>cut-vertex </a:t>
            </a:r>
            <a:r>
              <a:rPr lang="en-GB" sz="2800">
                <a:latin typeface="Georgia"/>
              </a:rPr>
              <a:t>if and only if there exist </a:t>
            </a:r>
            <a:r>
              <a:rPr b="1" lang="en-GB" sz="2800">
                <a:latin typeface="Georgia"/>
              </a:rPr>
              <a:t>two vertices </a:t>
            </a:r>
            <a:r>
              <a:rPr b="1" i="1" lang="en-GB" sz="2800">
                <a:latin typeface="Georgia"/>
              </a:rPr>
              <a:t>x </a:t>
            </a:r>
            <a:r>
              <a:rPr b="1" lang="en-GB" sz="2800">
                <a:latin typeface="Georgia"/>
              </a:rPr>
              <a:t>and </a:t>
            </a:r>
            <a:r>
              <a:rPr b="1" i="1" lang="en-GB" sz="2800">
                <a:latin typeface="Georgia"/>
              </a:rPr>
              <a:t>y</a:t>
            </a:r>
            <a:r>
              <a:rPr lang="en-GB" sz="2800">
                <a:latin typeface="Georgia"/>
              </a:rPr>
              <a:t> in G such that </a:t>
            </a:r>
            <a:r>
              <a:rPr b="1" lang="en-GB" sz="2800">
                <a:latin typeface="Georgia"/>
              </a:rPr>
              <a:t>every path between </a:t>
            </a:r>
            <a:r>
              <a:rPr b="1" i="1" lang="en-GB" sz="2800">
                <a:latin typeface="Georgia"/>
              </a:rPr>
              <a:t>x</a:t>
            </a:r>
            <a:r>
              <a:rPr b="1" lang="en-GB" sz="2800">
                <a:latin typeface="Georgia"/>
              </a:rPr>
              <a:t> and </a:t>
            </a:r>
            <a:r>
              <a:rPr b="1" i="1" lang="en-GB" sz="2800">
                <a:latin typeface="Georgia"/>
              </a:rPr>
              <a:t>y </a:t>
            </a:r>
            <a:r>
              <a:rPr b="1" lang="en-GB" sz="2800">
                <a:latin typeface="Georgia"/>
              </a:rPr>
              <a:t>passes through </a:t>
            </a:r>
            <a:r>
              <a:rPr b="1" i="1" lang="en-GB" sz="2800">
                <a:latin typeface="Georgia"/>
              </a:rPr>
              <a:t>v</a:t>
            </a:r>
            <a:endParaRPr/>
          </a:p>
          <a:p>
            <a:pPr algn="just">
              <a:buFont typeface="Georgia"/>
              <a:buChar char="•"/>
            </a:pPr>
            <a:endParaRPr/>
          </a:p>
        </p:txBody>
      </p:sp>
      <p:sp>
        <p:nvSpPr>
          <p:cNvPr id="241"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A71C25D5-F1FD-44B2-B900-4A2428E345C4}" type="slidenum">
              <a:rPr lang="en-US">
                <a:solidFill>
                  <a:srgbClr val="ffffff"/>
                </a:solidFill>
                <a:latin typeface="Calibri"/>
              </a:rPr>
              <a:t>&lt;number&gt;</a:t>
            </a:fld>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2" name="TextShape 1"/>
          <p:cNvSpPr txBox="1"/>
          <p:nvPr/>
        </p:nvSpPr>
        <p:spPr>
          <a:xfrm>
            <a:off x="457200" y="1523520"/>
            <a:ext cx="8229600" cy="4745160"/>
          </a:xfrm>
          <a:prstGeom prst="rect">
            <a:avLst/>
          </a:prstGeom>
          <a:noFill/>
          <a:ln>
            <a:noFill/>
          </a:ln>
        </p:spPr>
        <p:txBody>
          <a:bodyPr/>
          <a:p>
            <a:pPr algn="just">
              <a:buFont typeface="Georgia"/>
              <a:buChar char="•"/>
            </a:pPr>
            <a:r>
              <a:rPr lang="en-IN" sz="2800">
                <a:latin typeface="Georgia"/>
              </a:rPr>
              <a:t>Given </a:t>
            </a:r>
            <a:r>
              <a:rPr i="1" lang="en-IN" sz="2800">
                <a:latin typeface="Georgia"/>
              </a:rPr>
              <a:t>n</a:t>
            </a:r>
            <a:r>
              <a:rPr lang="en-IN" sz="2800">
                <a:latin typeface="Georgia"/>
              </a:rPr>
              <a:t> stations, that are to be connected by means of </a:t>
            </a:r>
            <a:r>
              <a:rPr i="1" lang="en-IN" sz="2800">
                <a:latin typeface="Georgia"/>
              </a:rPr>
              <a:t>e</a:t>
            </a:r>
            <a:r>
              <a:rPr lang="en-IN" sz="2800">
                <a:latin typeface="Georgia"/>
              </a:rPr>
              <a:t> lines (telephone lines, bridges, rails, tunnels or highways).</a:t>
            </a:r>
            <a:endParaRPr/>
          </a:p>
          <a:p>
            <a:pPr algn="just">
              <a:buFont typeface="Georgia"/>
              <a:buChar char="•"/>
            </a:pPr>
            <a:endParaRPr/>
          </a:p>
          <a:p>
            <a:pPr algn="just">
              <a:buFont typeface="Georgia"/>
              <a:buChar char="•"/>
            </a:pPr>
            <a:r>
              <a:rPr lang="en-IN" sz="2800">
                <a:latin typeface="Georgia"/>
              </a:rPr>
              <a:t>What is the best way of connecting ???</a:t>
            </a:r>
            <a:endParaRPr/>
          </a:p>
          <a:p>
            <a:pPr algn="just">
              <a:buFont typeface="Georgia"/>
              <a:buChar char="•"/>
            </a:pPr>
            <a:endParaRPr/>
          </a:p>
          <a:p>
            <a:pPr algn="just">
              <a:buFont typeface="Georgia"/>
              <a:buChar char="•"/>
            </a:pPr>
            <a:r>
              <a:rPr lang="en-GB" sz="2800">
                <a:latin typeface="Georgia"/>
              </a:rPr>
              <a:t>Construct a graph with </a:t>
            </a:r>
            <a:r>
              <a:rPr i="1" lang="en-GB" sz="2800">
                <a:latin typeface="Georgia"/>
              </a:rPr>
              <a:t>n </a:t>
            </a:r>
            <a:r>
              <a:rPr lang="en-GB" sz="2800">
                <a:latin typeface="Georgia"/>
              </a:rPr>
              <a:t>vertices and </a:t>
            </a:r>
            <a:r>
              <a:rPr i="1" lang="en-GB" sz="2800">
                <a:latin typeface="Georgia"/>
              </a:rPr>
              <a:t>e</a:t>
            </a:r>
            <a:r>
              <a:rPr lang="en-GB" sz="2800">
                <a:latin typeface="Georgia"/>
              </a:rPr>
              <a:t> edges that has the maximum possible edge connectivity and vertex connectivity.</a:t>
            </a:r>
            <a:endParaRPr/>
          </a:p>
          <a:p>
            <a:pPr algn="just">
              <a:buFont typeface="Georgia"/>
              <a:buChar char="•"/>
            </a:pPr>
            <a:endParaRPr/>
          </a:p>
          <a:p>
            <a:pPr algn="just">
              <a:buFont typeface="Georgia"/>
              <a:buChar char="•"/>
            </a:pPr>
            <a:endParaRPr/>
          </a:p>
        </p:txBody>
      </p:sp>
      <p:sp>
        <p:nvSpPr>
          <p:cNvPr id="243" name="TextShape 2"/>
          <p:cNvSpPr txBox="1"/>
          <p:nvPr/>
        </p:nvSpPr>
        <p:spPr>
          <a:xfrm>
            <a:off x="457200" y="609480"/>
            <a:ext cx="8229600" cy="914400"/>
          </a:xfrm>
          <a:prstGeom prst="rect">
            <a:avLst/>
          </a:prstGeom>
          <a:noFill/>
          <a:ln>
            <a:noFill/>
          </a:ln>
        </p:spPr>
        <p:txBody>
          <a:bodyPr anchor="ctr"/>
          <a:p>
            <a:pPr/>
            <a:r>
              <a:rPr lang="en-IN" sz="4000">
                <a:latin typeface="Trebuchet MS"/>
              </a:rPr>
              <a:t>An Application</a:t>
            </a:r>
            <a:endParaRPr/>
          </a:p>
        </p:txBody>
      </p:sp>
      <p:sp>
        <p:nvSpPr>
          <p:cNvPr id="244"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0220F2BF-CA73-4CEE-8058-FBFF83C29944}" type="slidenum">
              <a:rPr lang="en-US">
                <a:solidFill>
                  <a:srgbClr val="ffffff"/>
                </a:solidFill>
                <a:latin typeface="Calibri"/>
              </a:rPr>
              <a:t>&lt;number&gt;</a:t>
            </a:fld>
            <a:endParaRPr/>
          </a:p>
        </p:txBody>
      </p:sp>
    </p:spTree>
  </p:cSld>
  <p:transition>
    <p:wipe dir="r"/>
  </p:transition>
  <p:timing>
    <p:tnLst>
      <p:par>
        <p:cTn id="5" dur="indefinite" restart="never" nodeType="tmRoot">
          <p:childTnLst>
            <p:seq>
              <p:cTn id="6" dur="indefinite" nodeType="mainSeq">
                <p:childTnLst>
                  <p:par>
                    <p:cTn id="7" fill="hold">
                      <p:stCondLst>
                        <p:cond delay="indefinite"/>
                      </p:stCondLst>
                      <p:childTnLst>
                        <p:par>
                          <p:cTn id="8" fill="hold">
                            <p:stCondLst>
                              <p:cond delay="0"/>
                            </p:stCondLst>
                            <p:childTnLst>
                              <p:par>
                                <p:cTn id="9" nodeType="clickEffect" fill="hold" presetClass="entr" presetID="2" presetSubtype="4">
                                  <p:stCondLst>
                                    <p:cond delay="0"/>
                                  </p:stCondLst>
                                  <p:childTnLst>
                                    <p:set>
                                      <p:cBhvr>
                                        <p:cTn id="10" dur="1" fill="hold">
                                          <p:stCondLst>
                                            <p:cond delay="0"/>
                                          </p:stCondLst>
                                        </p:cTn>
                                        <p:tgtEl>
                                          <p:spTgt spid="242">
                                            <p:txEl>
                                              <p:pRg st="160" end="279"/>
                                            </p:txEl>
                                          </p:spTgt>
                                        </p:tgtEl>
                                        <p:attrNameLst>
                                          <p:attrName>style.visibility</p:attrName>
                                        </p:attrNameLst>
                                      </p:cBhvr>
                                      <p:to>
                                        <p:strVal val="visible"/>
                                      </p:to>
                                    </p:set>
                                    <p:anim calcmode="lin" valueType="num">
                                      <p:cBhvr additive="base">
                                        <p:cTn id="11" dur="5000" fill="hold"/>
                                        <p:tgtEl>
                                          <p:spTgt spid="242">
                                            <p:txEl>
                                              <p:pRg st="160" end="279"/>
                                            </p:txEl>
                                          </p:spTgt>
                                        </p:tgtEl>
                                        <p:attrNameLst>
                                          <p:attrName>ppt_x</p:attrName>
                                        </p:attrNameLst>
                                      </p:cBhvr>
                                      <p:tavLst>
                                        <p:tav tm="0">
                                          <p:val>
                                            <p:strVal val="#ppt_x"/>
                                          </p:val>
                                        </p:tav>
                                        <p:tav tm="100000">
                                          <p:val>
                                            <p:strVal val="#ppt_x"/>
                                          </p:val>
                                        </p:tav>
                                      </p:tavLst>
                                    </p:anim>
                                    <p:anim calcmode="lin" valueType="num">
                                      <p:cBhvr additive="base">
                                        <p:cTn id="12" dur="5000" fill="hold"/>
                                        <p:tgtEl>
                                          <p:spTgt spid="242">
                                            <p:txEl>
                                              <p:pRg st="160" end="27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5" name="TextShape 1"/>
          <p:cNvSpPr txBox="1"/>
          <p:nvPr/>
        </p:nvSpPr>
        <p:spPr>
          <a:xfrm>
            <a:off x="457200" y="838080"/>
            <a:ext cx="8229600" cy="1067040"/>
          </a:xfrm>
          <a:prstGeom prst="rect">
            <a:avLst/>
          </a:prstGeom>
          <a:noFill/>
          <a:ln>
            <a:noFill/>
          </a:ln>
        </p:spPr>
        <p:txBody>
          <a:bodyPr anchor="ctr"/>
          <a:p>
            <a:pPr/>
            <a:r>
              <a:rPr lang="en-GB" sz="4000">
                <a:latin typeface="Trebuchet MS"/>
              </a:rPr>
              <a:t>For eg: graph with </a:t>
            </a:r>
            <a:r>
              <a:rPr i="1" lang="en-GB" sz="4000">
                <a:latin typeface="Trebuchet MS"/>
              </a:rPr>
              <a:t>n</a:t>
            </a:r>
            <a:r>
              <a:rPr lang="en-GB" sz="4000">
                <a:latin typeface="Trebuchet MS"/>
              </a:rPr>
              <a:t>=8 and </a:t>
            </a:r>
            <a:r>
              <a:rPr i="1" lang="en-GB" sz="4000">
                <a:latin typeface="Trebuchet MS"/>
              </a:rPr>
              <a:t>e</a:t>
            </a:r>
            <a:r>
              <a:rPr lang="en-GB" sz="4000">
                <a:latin typeface="Trebuchet MS"/>
              </a:rPr>
              <a:t>=16</a:t>
            </a:r>
            <a:endParaRPr/>
          </a:p>
        </p:txBody>
      </p:sp>
      <p:sp>
        <p:nvSpPr>
          <p:cNvPr id="246" name="TextShape 2"/>
          <p:cNvSpPr txBox="1"/>
          <p:nvPr/>
        </p:nvSpPr>
        <p:spPr>
          <a:xfrm>
            <a:off x="457200" y="2249640"/>
            <a:ext cx="8229600" cy="4324320"/>
          </a:xfrm>
          <a:prstGeom prst="rect">
            <a:avLst/>
          </a:prstGeom>
          <a:noFill/>
          <a:ln>
            <a:noFill/>
          </a:ln>
        </p:spPr>
        <p:txBody>
          <a:bodyPr/>
          <a:p>
            <a:pPr>
              <a:buFont typeface="Georgia"/>
              <a:buChar char="•"/>
            </a:pPr>
            <a:endParaRPr/>
          </a:p>
          <a:p>
            <a:pPr>
              <a:buFont typeface="Georgia"/>
              <a:buChar char="•"/>
            </a:pPr>
            <a:endParaRPr/>
          </a:p>
          <a:p>
            <a:pPr>
              <a:buFont typeface="Georgia"/>
              <a:buChar char="•"/>
            </a:pPr>
            <a:endParaRPr/>
          </a:p>
          <a:p>
            <a:pPr>
              <a:buFont typeface="Georgia"/>
              <a:buChar char="•"/>
            </a:pPr>
            <a:endParaRPr/>
          </a:p>
          <a:p>
            <a:pPr>
              <a:buFont typeface="Georgia"/>
              <a:buChar char="•"/>
            </a:pPr>
            <a:endParaRPr/>
          </a:p>
          <a:p>
            <a:pPr>
              <a:buFont typeface="Georgia"/>
              <a:buChar char="•"/>
            </a:pPr>
            <a:endParaRPr/>
          </a:p>
          <a:p>
            <a:pPr>
              <a:buFont typeface="Georgia"/>
              <a:buChar char="•"/>
            </a:pPr>
            <a:endParaRPr/>
          </a:p>
          <a:p>
            <a:pPr>
              <a:buFont typeface="Georgia"/>
              <a:buChar char="•"/>
            </a:pPr>
            <a:r>
              <a:rPr lang="en-IN" sz="2800">
                <a:latin typeface="Georgia"/>
              </a:rPr>
              <a:t>EC = 3</a:t>
            </a:r>
            <a:endParaRPr/>
          </a:p>
          <a:p>
            <a:pPr>
              <a:buFont typeface="Georgia"/>
              <a:buChar char="•"/>
            </a:pPr>
            <a:r>
              <a:rPr lang="en-IN" sz="2800">
                <a:latin typeface="Georgia"/>
              </a:rPr>
              <a:t>VC = 1</a:t>
            </a:r>
            <a:endParaRPr/>
          </a:p>
        </p:txBody>
      </p:sp>
      <p:sp>
        <p:nvSpPr>
          <p:cNvPr id="247"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72231690-B311-460A-BAE6-C73EB7D509BE}" type="slidenum">
              <a:rPr lang="en-US">
                <a:solidFill>
                  <a:srgbClr val="ffffff"/>
                </a:solidFill>
                <a:latin typeface="Calibri"/>
              </a:rPr>
              <a:t>&lt;number&gt;</a:t>
            </a:fld>
            <a:endParaRPr/>
          </a:p>
        </p:txBody>
      </p:sp>
      <p:pic>
        <p:nvPicPr>
          <p:cNvPr id="248" name="Picture 2" descr=""/>
          <p:cNvPicPr/>
          <p:nvPr/>
        </p:nvPicPr>
        <p:blipFill>
          <a:blip r:embed="rId1"/>
          <a:stretch/>
        </p:blipFill>
        <p:spPr>
          <a:xfrm>
            <a:off x="2314440" y="2209680"/>
            <a:ext cx="4515120" cy="373392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9" name="TextShape 1"/>
          <p:cNvSpPr txBox="1"/>
          <p:nvPr/>
        </p:nvSpPr>
        <p:spPr>
          <a:xfrm>
            <a:off x="457200" y="1219320"/>
            <a:ext cx="8229600" cy="5354640"/>
          </a:xfrm>
          <a:prstGeom prst="rect">
            <a:avLst/>
          </a:prstGeom>
          <a:noFill/>
          <a:ln>
            <a:noFill/>
          </a:ln>
        </p:spPr>
        <p:txBody>
          <a:bodyPr/>
          <a:p>
            <a:pPr>
              <a:buFont typeface="Georgia"/>
              <a:buChar char="•"/>
            </a:pPr>
            <a:endParaRPr/>
          </a:p>
          <a:p>
            <a:pPr>
              <a:buFont typeface="Georgia"/>
              <a:buChar char="•"/>
            </a:pPr>
            <a:endParaRPr/>
          </a:p>
          <a:p>
            <a:pPr>
              <a:buFont typeface="Georgia"/>
              <a:buChar char="•"/>
            </a:pPr>
            <a:endParaRPr/>
          </a:p>
          <a:p>
            <a:pPr>
              <a:buFont typeface="Georgia"/>
              <a:buChar char="•"/>
            </a:pPr>
            <a:endParaRPr/>
          </a:p>
          <a:p>
            <a:pPr>
              <a:buFont typeface="Georgia"/>
              <a:buChar char="•"/>
            </a:pPr>
            <a:endParaRPr/>
          </a:p>
          <a:p>
            <a:pPr>
              <a:buFont typeface="Georgia"/>
              <a:buChar char="•"/>
            </a:pPr>
            <a:endParaRPr/>
          </a:p>
          <a:p>
            <a:pPr>
              <a:buFont typeface="Georgia"/>
              <a:buChar char="•"/>
            </a:pPr>
            <a:endParaRPr/>
          </a:p>
          <a:p>
            <a:pPr>
              <a:buFont typeface="Georgia"/>
              <a:buChar char="•"/>
            </a:pPr>
            <a:endParaRPr/>
          </a:p>
          <a:p>
            <a:pPr>
              <a:buFont typeface="Georgia"/>
              <a:buChar char="•"/>
            </a:pPr>
            <a:endParaRPr/>
          </a:p>
          <a:p>
            <a:pPr>
              <a:buFont typeface="Georgia"/>
              <a:buChar char="•"/>
            </a:pPr>
            <a:r>
              <a:rPr lang="en-GB" sz="2800">
                <a:latin typeface="Georgia"/>
              </a:rPr>
              <a:t>EC = VC = 4</a:t>
            </a:r>
            <a:endParaRPr/>
          </a:p>
        </p:txBody>
      </p:sp>
      <p:pic>
        <p:nvPicPr>
          <p:cNvPr id="250" name="Picture 4" descr=""/>
          <p:cNvPicPr/>
          <p:nvPr/>
        </p:nvPicPr>
        <p:blipFill>
          <a:blip r:embed="rId1"/>
          <a:stretch/>
        </p:blipFill>
        <p:spPr>
          <a:xfrm>
            <a:off x="1752480" y="1600200"/>
            <a:ext cx="6129360" cy="3657600"/>
          </a:xfrm>
          <a:prstGeom prst="rect">
            <a:avLst/>
          </a:prstGeom>
          <a:ln>
            <a:noFill/>
          </a:ln>
        </p:spPr>
      </p:pic>
      <p:sp>
        <p:nvSpPr>
          <p:cNvPr id="251"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CEC1E748-93D0-4AFB-9AC0-5E693B37332B}" type="slidenum">
              <a:rPr lang="en-US">
                <a:solidFill>
                  <a:srgbClr val="ffffff"/>
                </a:solidFill>
                <a:latin typeface="Calibri"/>
              </a:rPr>
              <a:t>&lt;number&gt;</a:t>
            </a:fld>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2" name="TextShape 1"/>
          <p:cNvSpPr txBox="1"/>
          <p:nvPr/>
        </p:nvSpPr>
        <p:spPr>
          <a:xfrm>
            <a:off x="457200" y="380520"/>
            <a:ext cx="8229600" cy="5745240"/>
          </a:xfrm>
          <a:prstGeom prst="rect">
            <a:avLst/>
          </a:prstGeom>
          <a:noFill/>
          <a:ln>
            <a:noFill/>
          </a:ln>
        </p:spPr>
        <p:txBody>
          <a:bodyPr/>
          <a:p>
            <a:pPr algn="just">
              <a:buFont typeface="Arial"/>
              <a:buChar char="•"/>
            </a:pPr>
            <a:endParaRPr/>
          </a:p>
          <a:p>
            <a:pPr algn="just"/>
            <a:r>
              <a:rPr b="1" lang="en-GB" sz="2800">
                <a:latin typeface="Georgia"/>
              </a:rPr>
              <a:t>Theorem:</a:t>
            </a:r>
            <a:endParaRPr/>
          </a:p>
          <a:p>
            <a:pPr algn="just"/>
            <a:endParaRPr/>
          </a:p>
          <a:p>
            <a:pPr algn="just">
              <a:buFont typeface="Arial"/>
              <a:buChar char="•"/>
            </a:pPr>
            <a:r>
              <a:rPr lang="en-GB" sz="2800">
                <a:latin typeface="Georgia"/>
              </a:rPr>
              <a:t>The edge connectivity of a graph G cannot exceed the degree of the vertex with the smallest degree in G. </a:t>
            </a:r>
            <a:endParaRPr/>
          </a:p>
          <a:p>
            <a:pPr algn="just"/>
            <a:endParaRPr/>
          </a:p>
          <a:p>
            <a:pPr algn="just"/>
            <a:r>
              <a:rPr b="1" lang="en-GB" sz="2800">
                <a:latin typeface="Georgia"/>
              </a:rPr>
              <a:t>Theorem:</a:t>
            </a:r>
            <a:endParaRPr/>
          </a:p>
          <a:p>
            <a:pPr algn="just">
              <a:buFont typeface="Arial"/>
              <a:buChar char="•"/>
            </a:pPr>
            <a:endParaRPr/>
          </a:p>
          <a:p>
            <a:pPr algn="just">
              <a:buFont typeface="Arial"/>
              <a:buChar char="•"/>
            </a:pPr>
            <a:r>
              <a:rPr lang="en-GB" sz="2800">
                <a:latin typeface="Georgia"/>
              </a:rPr>
              <a:t>The vertex connectivity of any graph G can never exceed the edge connectivity of G.</a:t>
            </a:r>
            <a:endParaRPr/>
          </a:p>
          <a:p>
            <a:pPr algn="just">
              <a:buFont typeface="Arial"/>
              <a:buChar char="•"/>
            </a:pPr>
            <a:endParaRPr/>
          </a:p>
          <a:p>
            <a:pPr algn="just">
              <a:buFont typeface="Arial"/>
              <a:buChar char="•"/>
            </a:pPr>
            <a:endParaRPr/>
          </a:p>
          <a:p>
            <a:pPr algn="just">
              <a:buFont typeface="Arial"/>
              <a:buChar char="•"/>
            </a:pPr>
            <a:endParaRPr/>
          </a:p>
        </p:txBody>
      </p:sp>
      <p:sp>
        <p:nvSpPr>
          <p:cNvPr id="253"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7134DB90-DAB6-495A-A381-87DF093E919B}" type="slidenum">
              <a:rPr lang="en-US">
                <a:solidFill>
                  <a:srgbClr val="ffffff"/>
                </a:solidFill>
                <a:latin typeface="Calibri"/>
              </a:rPr>
              <a:t>&lt;number&gt;</a:t>
            </a:fld>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4" name="TextShape 1"/>
          <p:cNvSpPr txBox="1"/>
          <p:nvPr/>
        </p:nvSpPr>
        <p:spPr>
          <a:xfrm>
            <a:off x="457200" y="990360"/>
            <a:ext cx="8229600" cy="5049720"/>
          </a:xfrm>
          <a:prstGeom prst="rect">
            <a:avLst/>
          </a:prstGeom>
          <a:noFill/>
          <a:ln>
            <a:noFill/>
          </a:ln>
        </p:spPr>
        <p:txBody>
          <a:bodyPr/>
          <a:p>
            <a:pPr algn="just">
              <a:buFont typeface="Georgia"/>
              <a:buChar char="•"/>
            </a:pPr>
            <a:r>
              <a:rPr lang="en-GB" sz="2800">
                <a:latin typeface="Georgia"/>
              </a:rPr>
              <a:t>The maximum vertex connectivity one can achieve with a graph G of </a:t>
            </a:r>
            <a:r>
              <a:rPr i="1" lang="en-GB" sz="2800">
                <a:latin typeface="Georgia"/>
              </a:rPr>
              <a:t>n</a:t>
            </a:r>
            <a:r>
              <a:rPr lang="en-GB" sz="2800">
                <a:latin typeface="Georgia"/>
              </a:rPr>
              <a:t> vertices and </a:t>
            </a:r>
            <a:r>
              <a:rPr i="1" lang="en-GB" sz="2800">
                <a:latin typeface="Georgia"/>
              </a:rPr>
              <a:t>e</a:t>
            </a:r>
            <a:r>
              <a:rPr lang="en-GB" sz="2800">
                <a:latin typeface="Georgia"/>
              </a:rPr>
              <a:t> edges is the integral part of the number 2e/n.</a:t>
            </a:r>
            <a:r>
              <a:rPr lang="en-IN" sz="2800">
                <a:latin typeface="Georgia"/>
              </a:rPr>
              <a:t> ie:</a:t>
            </a:r>
            <a:endParaRPr/>
          </a:p>
          <a:p>
            <a:pPr algn="just">
              <a:buFont typeface="Georgia"/>
              <a:buChar char="•"/>
            </a:pPr>
            <a:endParaRPr/>
          </a:p>
          <a:p>
            <a:pPr algn="just">
              <a:buFont typeface="Georgia"/>
              <a:buChar char="•"/>
            </a:pPr>
            <a:endParaRPr/>
          </a:p>
          <a:p>
            <a:pPr algn="just">
              <a:buFont typeface="Georgia"/>
              <a:buChar char="•"/>
            </a:pPr>
            <a:endParaRPr/>
          </a:p>
          <a:p>
            <a:pPr algn="just">
              <a:buFont typeface="Georgia"/>
              <a:buChar char="•"/>
            </a:pPr>
            <a:endParaRPr/>
          </a:p>
          <a:p>
            <a:pPr algn="just">
              <a:buFont typeface="Georgia"/>
              <a:buChar char="•"/>
            </a:pPr>
            <a:endParaRPr/>
          </a:p>
          <a:p>
            <a:pPr algn="just">
              <a:buFont typeface="Georgia"/>
              <a:buChar char="•"/>
            </a:pPr>
            <a:endParaRPr/>
          </a:p>
          <a:p>
            <a:pPr algn="just">
              <a:buFont typeface="Georgia"/>
              <a:buChar char="•"/>
            </a:pPr>
            <a:endParaRPr/>
          </a:p>
          <a:p>
            <a:pPr algn="just">
              <a:buFont typeface="Georgia"/>
              <a:buChar char="•"/>
            </a:pPr>
            <a:endParaRPr/>
          </a:p>
          <a:p>
            <a:pPr algn="just">
              <a:buFont typeface="Georgia"/>
              <a:buChar char="•"/>
            </a:pPr>
            <a:endParaRPr/>
          </a:p>
          <a:p>
            <a:pPr algn="just">
              <a:buFont typeface="Georgia"/>
              <a:buChar char="•"/>
            </a:pPr>
            <a:endParaRPr/>
          </a:p>
        </p:txBody>
      </p:sp>
      <p:sp>
        <p:nvSpPr>
          <p:cNvPr id="255"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090286CC-223F-4B6F-B77D-1F19381B10D8}" type="slidenum">
              <a:rPr lang="en-US">
                <a:solidFill>
                  <a:srgbClr val="ffffff"/>
                </a:solidFill>
                <a:latin typeface="Calibri"/>
              </a:rPr>
              <a:t>&lt;number&gt;</a:t>
            </a:fld>
            <a:endParaRPr/>
          </a:p>
        </p:txBody>
      </p:sp>
      <p:pic>
        <p:nvPicPr>
          <p:cNvPr id="256" name="Picture 7" descr=""/>
          <p:cNvPicPr/>
          <p:nvPr/>
        </p:nvPicPr>
        <p:blipFill>
          <a:blip r:embed="rId1"/>
          <a:stretch/>
        </p:blipFill>
        <p:spPr>
          <a:xfrm>
            <a:off x="1066680" y="3124080"/>
            <a:ext cx="6858000" cy="182880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7" name="TextShape 1"/>
          <p:cNvSpPr txBox="1"/>
          <p:nvPr/>
        </p:nvSpPr>
        <p:spPr>
          <a:xfrm>
            <a:off x="457200" y="2511000"/>
            <a:ext cx="8229600" cy="1374840"/>
          </a:xfrm>
          <a:prstGeom prst="rect">
            <a:avLst/>
          </a:prstGeom>
          <a:noFill/>
          <a:ln>
            <a:noFill/>
          </a:ln>
        </p:spPr>
        <p:txBody>
          <a:bodyPr anchor="ctr"/>
          <a:p>
            <a:pPr algn="ctr"/>
            <a:r>
              <a:rPr b="1" lang="en-GB" sz="4000">
                <a:latin typeface="Trebuchet MS"/>
              </a:rPr>
              <a:t>Combinatorial and </a:t>
            </a:r>
            <a:r>
              <a:rPr b="1" lang="en-GB" sz="4000">
                <a:latin typeface="Trebuchet MS"/>
              </a:rPr>
              <a:t>
</a:t>
            </a:r>
            <a:r>
              <a:rPr b="1" lang="en-GB" sz="4000">
                <a:latin typeface="Trebuchet MS"/>
              </a:rPr>
              <a:t> Geometric Representation of Graphs </a:t>
            </a:r>
            <a:endParaRPr/>
          </a:p>
        </p:txBody>
      </p:sp>
      <p:sp>
        <p:nvSpPr>
          <p:cNvPr id="258"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B0082D3B-CC3F-4480-8D60-970D1A7E74AF}" type="slidenum">
              <a:rPr lang="en-US">
                <a:solidFill>
                  <a:srgbClr val="ffffff"/>
                </a:solidFill>
                <a:latin typeface="Calibri"/>
              </a:rPr>
              <a:t>&lt;number&gt;</a:t>
            </a:fld>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9" name="TextShape 1"/>
          <p:cNvSpPr txBox="1"/>
          <p:nvPr/>
        </p:nvSpPr>
        <p:spPr>
          <a:xfrm>
            <a:off x="457200" y="685440"/>
            <a:ext cx="8229600" cy="1066680"/>
          </a:xfrm>
          <a:prstGeom prst="rect">
            <a:avLst/>
          </a:prstGeom>
          <a:noFill/>
          <a:ln>
            <a:noFill/>
          </a:ln>
        </p:spPr>
        <p:txBody>
          <a:bodyPr anchor="ctr"/>
          <a:p>
            <a:pPr/>
            <a:r>
              <a:rPr lang="en-GB" sz="4000">
                <a:latin typeface="Trebuchet MS"/>
              </a:rPr>
              <a:t>Combinatorial Graphs </a:t>
            </a:r>
            <a:endParaRPr/>
          </a:p>
        </p:txBody>
      </p:sp>
      <p:sp>
        <p:nvSpPr>
          <p:cNvPr id="260" name="TextShape 2"/>
          <p:cNvSpPr txBox="1"/>
          <p:nvPr/>
        </p:nvSpPr>
        <p:spPr>
          <a:xfrm>
            <a:off x="457200" y="1752480"/>
            <a:ext cx="8229600" cy="4324320"/>
          </a:xfrm>
          <a:prstGeom prst="rect">
            <a:avLst/>
          </a:prstGeom>
          <a:noFill/>
          <a:ln>
            <a:noFill/>
          </a:ln>
        </p:spPr>
        <p:txBody>
          <a:bodyPr/>
          <a:p>
            <a:pPr>
              <a:buFont typeface="Georgia"/>
              <a:buChar char="•"/>
            </a:pPr>
            <a:r>
              <a:rPr lang="en-GB" sz="2800">
                <a:latin typeface="Georgia"/>
              </a:rPr>
              <a:t>An abstract graph G can be defined as</a:t>
            </a:r>
            <a:endParaRPr/>
          </a:p>
          <a:p>
            <a:pPr algn="ctr"/>
            <a:r>
              <a:rPr i="1" lang="en-GB" sz="2800">
                <a:latin typeface="Georgia"/>
              </a:rPr>
              <a:t> </a:t>
            </a:r>
            <a:r>
              <a:rPr i="1" lang="en-GB" sz="2800">
                <a:latin typeface="Georgia"/>
              </a:rPr>
              <a:t>G=(V,E,</a:t>
            </a:r>
            <a:r>
              <a:rPr i="1" lang="el-GR" sz="2800">
                <a:latin typeface="Microsoft JhengHei UI"/>
                <a:ea typeface="Microsoft JhengHei UI"/>
              </a:rPr>
              <a:t>Ψ</a:t>
            </a:r>
            <a:r>
              <a:rPr i="1" lang="en-GB" sz="2800">
                <a:latin typeface="Georgia"/>
              </a:rPr>
              <a:t> ),</a:t>
            </a:r>
            <a:endParaRPr/>
          </a:p>
          <a:p>
            <a:pPr algn="ctr"/>
            <a:endParaRPr/>
          </a:p>
          <a:p>
            <a:pPr algn="just"/>
            <a:r>
              <a:rPr lang="en-GB" sz="2800">
                <a:latin typeface="Georgia"/>
              </a:rPr>
              <a:t>where the set </a:t>
            </a:r>
            <a:r>
              <a:rPr i="1" lang="en-GB" sz="2800">
                <a:latin typeface="Georgia"/>
              </a:rPr>
              <a:t>V= {a,b,c,d,e} </a:t>
            </a:r>
            <a:r>
              <a:rPr lang="en-GB" sz="2800">
                <a:latin typeface="Georgia"/>
              </a:rPr>
              <a:t>,a set of 5 objects and</a:t>
            </a:r>
            <a:endParaRPr/>
          </a:p>
          <a:p>
            <a:pPr algn="just"/>
            <a:endParaRPr/>
          </a:p>
          <a:p>
            <a:pPr algn="just"/>
            <a:r>
              <a:rPr lang="en-GB" sz="2800">
                <a:latin typeface="Georgia"/>
              </a:rPr>
              <a:t>    </a:t>
            </a:r>
            <a:r>
              <a:rPr lang="en-GB" sz="2800">
                <a:latin typeface="Georgia"/>
              </a:rPr>
              <a:t>	</a:t>
            </a:r>
            <a:r>
              <a:rPr lang="en-GB" sz="2800">
                <a:latin typeface="Georgia"/>
              </a:rPr>
              <a:t>	</a:t>
            </a:r>
            <a:r>
              <a:rPr lang="en-GB" sz="2800">
                <a:latin typeface="Georgia"/>
              </a:rPr>
              <a:t>      </a:t>
            </a:r>
            <a:r>
              <a:rPr i="1" lang="en-GB" sz="2800">
                <a:latin typeface="Georgia"/>
              </a:rPr>
              <a:t>E={1,2,3,4,5,6,7},</a:t>
            </a:r>
            <a:r>
              <a:rPr lang="en-GB" sz="2800">
                <a:latin typeface="Georgia"/>
              </a:rPr>
              <a:t>a set of 7 objects </a:t>
            </a:r>
            <a:endParaRPr/>
          </a:p>
          <a:p>
            <a:pPr algn="just"/>
            <a:endParaRPr/>
          </a:p>
          <a:p>
            <a:pPr algn="just"/>
            <a:r>
              <a:rPr lang="en-GB" sz="2800">
                <a:latin typeface="Georgia"/>
              </a:rPr>
              <a:t>and the relationship is defined by the mapping </a:t>
            </a:r>
            <a:r>
              <a:rPr i="1" lang="el-GR" sz="2800">
                <a:latin typeface="Microsoft JhengHei UI"/>
                <a:ea typeface="Microsoft JhengHei UI"/>
              </a:rPr>
              <a:t>Ψ</a:t>
            </a:r>
            <a:r>
              <a:rPr lang="en-IN" sz="2800">
                <a:latin typeface="Microsoft JhengHei UI"/>
                <a:ea typeface="Microsoft JhengHei UI"/>
              </a:rPr>
              <a:t>, </a:t>
            </a:r>
            <a:r>
              <a:rPr lang="en-IN" sz="2800">
                <a:latin typeface="Georgia"/>
              </a:rPr>
              <a:t>which consists of</a:t>
            </a:r>
            <a:endParaRPr/>
          </a:p>
        </p:txBody>
      </p:sp>
      <p:sp>
        <p:nvSpPr>
          <p:cNvPr id="261"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5BE7D6A0-72D1-4CED-948B-B79401431CFD}" type="slidenum">
              <a:rPr lang="en-US">
                <a:solidFill>
                  <a:srgbClr val="ffffff"/>
                </a:solidFill>
                <a:latin typeface="Calibri"/>
              </a:rPr>
              <a:t>&lt;number&gt;</a:t>
            </a:fld>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62" name="Picture 4" descr=""/>
          <p:cNvPicPr/>
          <p:nvPr/>
        </p:nvPicPr>
        <p:blipFill>
          <a:blip r:embed="rId1"/>
          <a:stretch/>
        </p:blipFill>
        <p:spPr>
          <a:xfrm>
            <a:off x="1905120" y="1219320"/>
            <a:ext cx="4190760" cy="3352680"/>
          </a:xfrm>
          <a:prstGeom prst="rect">
            <a:avLst/>
          </a:prstGeom>
          <a:ln>
            <a:noFill/>
          </a:ln>
        </p:spPr>
      </p:pic>
      <p:pic>
        <p:nvPicPr>
          <p:cNvPr id="263" name="Picture 5" descr=""/>
          <p:cNvPicPr/>
          <p:nvPr/>
        </p:nvPicPr>
        <p:blipFill>
          <a:blip r:embed="rId2"/>
          <a:stretch/>
        </p:blipFill>
        <p:spPr>
          <a:xfrm>
            <a:off x="609480" y="4952880"/>
            <a:ext cx="8001000" cy="762120"/>
          </a:xfrm>
          <a:prstGeom prst="rect">
            <a:avLst/>
          </a:prstGeom>
          <a:ln>
            <a:noFill/>
          </a:ln>
        </p:spPr>
      </p:pic>
      <p:sp>
        <p:nvSpPr>
          <p:cNvPr id="264" name="CustomShape 1"/>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6918CA35-1FCA-4EDE-A467-40AD0DCAFBBB}" type="slidenum">
              <a:rPr lang="en-US">
                <a:solidFill>
                  <a:srgbClr val="ffffff"/>
                </a:solidFill>
                <a:latin typeface="Calibri"/>
              </a:rPr>
              <a:t>&lt;number&gt;</a:t>
            </a:fld>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15" name="Content Placeholder 3" descr=""/>
          <p:cNvPicPr/>
          <p:nvPr/>
        </p:nvPicPr>
        <p:blipFill>
          <a:blip r:embed="rId1"/>
          <a:stretch/>
        </p:blipFill>
        <p:spPr>
          <a:xfrm>
            <a:off x="304920" y="228600"/>
            <a:ext cx="8534160" cy="6324480"/>
          </a:xfrm>
          <a:prstGeom prst="rect">
            <a:avLst/>
          </a:prstGeom>
          <a:ln>
            <a:noFill/>
          </a:ln>
        </p:spPr>
      </p:pic>
      <p:sp>
        <p:nvSpPr>
          <p:cNvPr id="216" name="CustomShape 1"/>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E8787CE4-666B-4916-A0ED-AADAEFC5A97A}" type="slidenum">
              <a:rPr lang="en-US">
                <a:solidFill>
                  <a:srgbClr val="ffffff"/>
                </a:solidFill>
                <a:latin typeface="Calibri"/>
              </a:rPr>
              <a:t>&lt;number&gt;</a:t>
            </a:fld>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5" name="TextShape 1"/>
          <p:cNvSpPr txBox="1"/>
          <p:nvPr/>
        </p:nvSpPr>
        <p:spPr>
          <a:xfrm>
            <a:off x="457200" y="838080"/>
            <a:ext cx="8229600" cy="1067040"/>
          </a:xfrm>
          <a:prstGeom prst="rect">
            <a:avLst/>
          </a:prstGeom>
          <a:noFill/>
          <a:ln>
            <a:noFill/>
          </a:ln>
        </p:spPr>
        <p:txBody>
          <a:bodyPr anchor="ctr"/>
          <a:p>
            <a:pPr algn="ctr"/>
            <a:r>
              <a:rPr b="1" lang="en-GB" sz="4000">
                <a:latin typeface="Trebuchet MS"/>
              </a:rPr>
              <a:t> </a:t>
            </a:r>
            <a:r>
              <a:rPr b="1" lang="en-GB" sz="4000">
                <a:latin typeface="Trebuchet MS"/>
              </a:rPr>
              <a:t>Geometric Graphs </a:t>
            </a:r>
            <a:endParaRPr/>
          </a:p>
        </p:txBody>
      </p:sp>
      <p:pic>
        <p:nvPicPr>
          <p:cNvPr id="266" name="Picture 4" descr=""/>
          <p:cNvPicPr/>
          <p:nvPr/>
        </p:nvPicPr>
        <p:blipFill>
          <a:blip r:embed="rId1"/>
          <a:stretch/>
        </p:blipFill>
        <p:spPr>
          <a:xfrm>
            <a:off x="2448000" y="3629160"/>
            <a:ext cx="4248000" cy="2314440"/>
          </a:xfrm>
          <a:prstGeom prst="rect">
            <a:avLst/>
          </a:prstGeom>
          <a:ln>
            <a:noFill/>
          </a:ln>
        </p:spPr>
      </p:pic>
      <p:sp>
        <p:nvSpPr>
          <p:cNvPr id="267"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A79D4BD3-E7A8-4D79-A8AD-B706DA550BFA}" type="slidenum">
              <a:rPr lang="en-US">
                <a:solidFill>
                  <a:srgbClr val="ffffff"/>
                </a:solidFill>
                <a:latin typeface="Calibri"/>
              </a:rPr>
              <a:t>&lt;number&gt;</a:t>
            </a:fld>
            <a:endParaRPr/>
          </a:p>
        </p:txBody>
      </p:sp>
      <p:sp>
        <p:nvSpPr>
          <p:cNvPr id="268" name="CustomShape 3"/>
          <p:cNvSpPr/>
          <p:nvPr/>
        </p:nvSpPr>
        <p:spPr>
          <a:xfrm>
            <a:off x="685800" y="1981080"/>
            <a:ext cx="7696080" cy="1373760"/>
          </a:xfrm>
          <a:prstGeom prst="rect">
            <a:avLst/>
          </a:prstGeom>
          <a:noFill/>
          <a:ln>
            <a:noFill/>
          </a:ln>
        </p:spPr>
        <p:style>
          <a:lnRef idx="0"/>
          <a:fillRef idx="0"/>
          <a:effectRef idx="0"/>
          <a:fontRef idx="minor"/>
        </p:style>
        <p:txBody>
          <a:bodyPr lIns="90000" rIns="90000" tIns="46800" bIns="46800"/>
          <a:p>
            <a:pPr lvl="1" algn="just">
              <a:lnSpc>
                <a:spcPct val="100000"/>
              </a:lnSpc>
            </a:pPr>
            <a:r>
              <a:rPr lang="en-IN" sz="2800" strike="noStrike">
                <a:solidFill>
                  <a:srgbClr val="000000"/>
                </a:solidFill>
                <a:latin typeface="Georgia"/>
                <a:ea typeface="Arial"/>
              </a:rPr>
              <a:t>One of the many geometric way of representing the abstract/combinatorial graph G</a:t>
            </a:r>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9" name="TextShape 1"/>
          <p:cNvSpPr txBox="1"/>
          <p:nvPr/>
        </p:nvSpPr>
        <p:spPr>
          <a:xfrm>
            <a:off x="457200" y="1142640"/>
            <a:ext cx="8229600" cy="1066680"/>
          </a:xfrm>
          <a:prstGeom prst="rect">
            <a:avLst/>
          </a:prstGeom>
          <a:noFill/>
          <a:ln>
            <a:noFill/>
          </a:ln>
        </p:spPr>
        <p:txBody>
          <a:bodyPr anchor="ctr"/>
          <a:p>
            <a:pPr algn="ctr"/>
            <a:r>
              <a:rPr b="1" lang="en-GB" sz="4000">
                <a:latin typeface="Trebuchet MS"/>
              </a:rPr>
              <a:t>Planar Graph</a:t>
            </a:r>
            <a:r>
              <a:rPr b="1" lang="en-GB" sz="4000">
                <a:latin typeface="Trebuchet MS"/>
              </a:rPr>
              <a:t>
</a:t>
            </a:r>
            <a:endParaRPr/>
          </a:p>
        </p:txBody>
      </p:sp>
      <p:sp>
        <p:nvSpPr>
          <p:cNvPr id="270" name="TextShape 2"/>
          <p:cNvSpPr txBox="1"/>
          <p:nvPr/>
        </p:nvSpPr>
        <p:spPr>
          <a:xfrm>
            <a:off x="457200" y="1219320"/>
            <a:ext cx="8229600" cy="4906800"/>
          </a:xfrm>
          <a:prstGeom prst="rect">
            <a:avLst/>
          </a:prstGeom>
          <a:noFill/>
          <a:ln>
            <a:noFill/>
          </a:ln>
        </p:spPr>
        <p:txBody>
          <a:bodyPr/>
          <a:p>
            <a:pPr algn="just">
              <a:buFont typeface="Arial"/>
              <a:buChar char="•"/>
            </a:pPr>
            <a:endParaRPr/>
          </a:p>
          <a:p>
            <a:pPr algn="just">
              <a:buFont typeface="Arial"/>
              <a:buChar char="•"/>
            </a:pPr>
            <a:endParaRPr/>
          </a:p>
          <a:p>
            <a:pPr algn="just">
              <a:buFont typeface="Arial"/>
              <a:buChar char="•"/>
            </a:pPr>
            <a:r>
              <a:rPr lang="en-GB" sz="2800">
                <a:latin typeface="Georgia"/>
              </a:rPr>
              <a:t>A graph G is said to be </a:t>
            </a:r>
            <a:r>
              <a:rPr b="1" lang="en-GB" sz="2800">
                <a:latin typeface="Georgia"/>
              </a:rPr>
              <a:t>planar</a:t>
            </a:r>
            <a:r>
              <a:rPr lang="en-GB" sz="2800">
                <a:latin typeface="Georgia"/>
              </a:rPr>
              <a:t> if there exists some geometric representation of G which can be </a:t>
            </a:r>
            <a:r>
              <a:rPr b="1" lang="en-GB" sz="2800">
                <a:latin typeface="Georgia"/>
              </a:rPr>
              <a:t>drawn on a plane such that no two of its edges intersect</a:t>
            </a:r>
            <a:r>
              <a:rPr lang="en-GB" sz="2800">
                <a:latin typeface="Georgia"/>
              </a:rPr>
              <a:t>.</a:t>
            </a:r>
            <a:endParaRPr/>
          </a:p>
          <a:p>
            <a:pPr algn="just"/>
            <a:endParaRPr/>
          </a:p>
          <a:p>
            <a:pPr algn="just">
              <a:buFont typeface="Arial"/>
              <a:buChar char="•"/>
            </a:pPr>
            <a:r>
              <a:rPr lang="en-GB" sz="2800">
                <a:latin typeface="Georgia"/>
              </a:rPr>
              <a:t>A graph that cannot be drawn on a plane without a crossover between edges is called </a:t>
            </a:r>
            <a:r>
              <a:rPr b="1" lang="en-GB" sz="2800">
                <a:latin typeface="Georgia"/>
              </a:rPr>
              <a:t>non planar</a:t>
            </a:r>
            <a:endParaRPr/>
          </a:p>
          <a:p>
            <a:pPr algn="just">
              <a:buFont typeface="Arial"/>
              <a:buChar char="•"/>
            </a:pPr>
            <a:endParaRPr/>
          </a:p>
        </p:txBody>
      </p:sp>
      <p:sp>
        <p:nvSpPr>
          <p:cNvPr id="271"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EFBBE45B-A49E-49A6-A0A2-FB210E81C7D9}" type="slidenum">
              <a:rPr lang="en-US">
                <a:solidFill>
                  <a:srgbClr val="ffffff"/>
                </a:solidFill>
                <a:latin typeface="Calibri"/>
              </a:rPr>
              <a:t>&lt;number&gt;</a:t>
            </a:fld>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2" name="TextShape 1"/>
          <p:cNvSpPr txBox="1"/>
          <p:nvPr/>
        </p:nvSpPr>
        <p:spPr>
          <a:xfrm>
            <a:off x="380520" y="2244600"/>
            <a:ext cx="4041720" cy="457200"/>
          </a:xfrm>
          <a:prstGeom prst="rect">
            <a:avLst/>
          </a:prstGeom>
          <a:solidFill>
            <a:srgbClr val="328e97">
              <a:alpha val="25000"/>
            </a:srgbClr>
          </a:solidFill>
          <a:ln w="12600">
            <a:solidFill>
              <a:srgbClr val="438086"/>
            </a:solidFill>
            <a:miter/>
          </a:ln>
        </p:spPr>
        <p:txBody>
          <a:bodyPr anchor="ctr"/>
          <a:p>
            <a:pPr/>
            <a:r>
              <a:rPr b="1" lang="en-IN" sz="1900">
                <a:solidFill>
                  <a:srgbClr val="3f3f3f"/>
                </a:solidFill>
                <a:latin typeface="Georgia"/>
              </a:rPr>
              <a:t>Geometrical Representation</a:t>
            </a:r>
            <a:endParaRPr/>
          </a:p>
        </p:txBody>
      </p:sp>
      <p:sp>
        <p:nvSpPr>
          <p:cNvPr id="273" name="TextShape 2"/>
          <p:cNvSpPr txBox="1"/>
          <p:nvPr/>
        </p:nvSpPr>
        <p:spPr>
          <a:xfrm>
            <a:off x="4721040" y="2244600"/>
            <a:ext cx="4041720" cy="457200"/>
          </a:xfrm>
          <a:prstGeom prst="rect">
            <a:avLst/>
          </a:prstGeom>
          <a:solidFill>
            <a:srgbClr val="328e97">
              <a:alpha val="25000"/>
            </a:srgbClr>
          </a:solidFill>
          <a:ln w="12600">
            <a:solidFill>
              <a:srgbClr val="438086"/>
            </a:solidFill>
            <a:miter/>
          </a:ln>
        </p:spPr>
        <p:txBody>
          <a:bodyPr anchor="ctr"/>
          <a:p>
            <a:pPr/>
            <a:r>
              <a:rPr b="1" lang="en-IN" sz="1900">
                <a:solidFill>
                  <a:srgbClr val="3f3f3f"/>
                </a:solidFill>
                <a:latin typeface="Georgia"/>
              </a:rPr>
              <a:t>Plane Representation</a:t>
            </a:r>
            <a:endParaRPr/>
          </a:p>
        </p:txBody>
      </p:sp>
      <p:sp>
        <p:nvSpPr>
          <p:cNvPr id="274" name="TextShape 3"/>
          <p:cNvSpPr txBox="1"/>
          <p:nvPr/>
        </p:nvSpPr>
        <p:spPr>
          <a:xfrm>
            <a:off x="380520" y="1371240"/>
            <a:ext cx="4041720" cy="3886200"/>
          </a:xfrm>
          <a:prstGeom prst="rect">
            <a:avLst/>
          </a:prstGeom>
          <a:noFill/>
          <a:ln>
            <a:noFill/>
          </a:ln>
        </p:spPr>
      </p:sp>
      <p:sp>
        <p:nvSpPr>
          <p:cNvPr id="275" name="TextShape 4"/>
          <p:cNvSpPr txBox="1"/>
          <p:nvPr/>
        </p:nvSpPr>
        <p:spPr>
          <a:xfrm>
            <a:off x="4717800" y="1371240"/>
            <a:ext cx="4041720" cy="3886200"/>
          </a:xfrm>
          <a:prstGeom prst="rect">
            <a:avLst/>
          </a:prstGeom>
          <a:noFill/>
          <a:ln>
            <a:noFill/>
          </a:ln>
        </p:spPr>
      </p:sp>
      <p:sp>
        <p:nvSpPr>
          <p:cNvPr id="276" name="CustomShape 5"/>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678E3BED-5A7B-41FC-A8F7-B282B6EA9823}" type="slidenum">
              <a:rPr lang="en-US">
                <a:solidFill>
                  <a:srgbClr val="ffffff"/>
                </a:solidFill>
                <a:latin typeface="Calibri"/>
              </a:rPr>
              <a:t>&lt;number&gt;</a:t>
            </a:fld>
            <a:endParaRPr/>
          </a:p>
        </p:txBody>
      </p:sp>
      <p:pic>
        <p:nvPicPr>
          <p:cNvPr id="277" name="Picture 2" descr=""/>
          <p:cNvPicPr/>
          <p:nvPr/>
        </p:nvPicPr>
        <p:blipFill>
          <a:blip r:embed="rId1"/>
          <a:stretch/>
        </p:blipFill>
        <p:spPr>
          <a:xfrm>
            <a:off x="914400" y="2905200"/>
            <a:ext cx="3352680" cy="2581200"/>
          </a:xfrm>
          <a:prstGeom prst="rect">
            <a:avLst/>
          </a:prstGeom>
          <a:ln>
            <a:noFill/>
          </a:ln>
        </p:spPr>
      </p:pic>
      <p:sp>
        <p:nvSpPr>
          <p:cNvPr id="278" name="CustomShape 6"/>
          <p:cNvSpPr/>
          <p:nvPr/>
        </p:nvSpPr>
        <p:spPr>
          <a:xfrm>
            <a:off x="5105160" y="3181320"/>
            <a:ext cx="2819520" cy="1828800"/>
          </a:xfrm>
          <a:prstGeom prst="rect">
            <a:avLst/>
          </a:prstGeom>
          <a:noFill/>
          <a:ln w="34920">
            <a:solidFill>
              <a:srgbClr val="3b3b64"/>
            </a:solidFill>
            <a:miter/>
          </a:ln>
        </p:spPr>
        <p:style>
          <a:lnRef idx="0"/>
          <a:fillRef idx="0"/>
          <a:effectRef idx="0"/>
          <a:fontRef idx="minor"/>
        </p:style>
      </p:sp>
      <p:sp>
        <p:nvSpPr>
          <p:cNvPr id="279" name="Line 7"/>
          <p:cNvSpPr/>
          <p:nvPr/>
        </p:nvSpPr>
        <p:spPr>
          <a:xfrm>
            <a:off x="5105160" y="3181320"/>
            <a:ext cx="2819520" cy="1828800"/>
          </a:xfrm>
          <a:prstGeom prst="line">
            <a:avLst/>
          </a:prstGeom>
          <a:ln w="34920">
            <a:solidFill>
              <a:srgbClr val="53548a"/>
            </a:solidFill>
            <a:miter/>
          </a:ln>
        </p:spPr>
      </p:sp>
      <p:sp>
        <p:nvSpPr>
          <p:cNvPr id="280" name="CustomShape 8"/>
          <p:cNvSpPr/>
          <p:nvPr/>
        </p:nvSpPr>
        <p:spPr>
          <a:xfrm>
            <a:off x="5086440" y="3076560"/>
            <a:ext cx="3886200" cy="2714760"/>
          </a:xfrm>
          <a:prstGeom prst="rect">
            <a:avLst/>
          </a:prstGeom>
          <a:noFill/>
          <a:ln w="34920">
            <a:solidFill>
              <a:srgbClr val="53548a"/>
            </a:solidFill>
            <a:round/>
          </a:ln>
        </p:spPr>
        <p:style>
          <a:lnRef idx="0"/>
          <a:fillRef idx="0"/>
          <a:effectRef idx="0"/>
          <a:fontRef idx="minor"/>
        </p:style>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1" name="TextShape 1"/>
          <p:cNvSpPr txBox="1"/>
          <p:nvPr/>
        </p:nvSpPr>
        <p:spPr>
          <a:xfrm>
            <a:off x="457200" y="1295280"/>
            <a:ext cx="8229600" cy="5105520"/>
          </a:xfrm>
          <a:prstGeom prst="rect">
            <a:avLst/>
          </a:prstGeom>
          <a:noFill/>
          <a:ln>
            <a:noFill/>
          </a:ln>
        </p:spPr>
        <p:txBody>
          <a:bodyPr/>
          <a:p>
            <a:pPr>
              <a:buFont typeface="Georgia"/>
              <a:buChar char="•"/>
            </a:pPr>
            <a:r>
              <a:rPr lang="en-GB" sz="2800">
                <a:latin typeface="Georgia"/>
              </a:rPr>
              <a:t>The geometric representation of planar graph on any surface is called </a:t>
            </a:r>
            <a:r>
              <a:rPr b="1" lang="en-GB" sz="2800">
                <a:latin typeface="Georgia"/>
              </a:rPr>
              <a:t>embedding.</a:t>
            </a:r>
            <a:r>
              <a:rPr lang="en-GB" sz="2800">
                <a:latin typeface="Georgia"/>
              </a:rPr>
              <a:t> </a:t>
            </a:r>
            <a:endParaRPr/>
          </a:p>
          <a:p>
            <a:pPr>
              <a:buFont typeface="Georgia"/>
              <a:buChar char="•"/>
            </a:pPr>
            <a:endParaRPr/>
          </a:p>
          <a:p>
            <a:pPr algn="just">
              <a:buFont typeface="Georgia"/>
              <a:buChar char="•"/>
            </a:pPr>
            <a:r>
              <a:rPr lang="en-GB" sz="2800">
                <a:latin typeface="Georgia"/>
              </a:rPr>
              <a:t>An embedding of a planar graph G on a plane is called a </a:t>
            </a:r>
            <a:r>
              <a:rPr b="1" lang="en-GB" sz="2800">
                <a:latin typeface="Georgia"/>
              </a:rPr>
              <a:t>plane representation of G </a:t>
            </a:r>
            <a:r>
              <a:rPr lang="en-GB" sz="2800">
                <a:latin typeface="Georgia"/>
              </a:rPr>
              <a:t>or</a:t>
            </a:r>
            <a:r>
              <a:rPr b="1" lang="en-GB" sz="2800">
                <a:latin typeface="Georgia"/>
              </a:rPr>
              <a:t> a plane graph</a:t>
            </a:r>
            <a:endParaRPr/>
          </a:p>
          <a:p>
            <a:pPr algn="just">
              <a:buFont typeface="Georgia"/>
              <a:buChar char="•"/>
            </a:pPr>
            <a:endParaRPr/>
          </a:p>
          <a:p>
            <a:pPr algn="just">
              <a:buFont typeface="Georgia"/>
              <a:buChar char="•"/>
            </a:pPr>
            <a:endParaRPr/>
          </a:p>
          <a:p>
            <a:pPr algn="just">
              <a:buFont typeface="Georgia"/>
              <a:buChar char="•"/>
            </a:pPr>
            <a:r>
              <a:rPr b="1" lang="en-GB" sz="2800">
                <a:latin typeface="Georgia"/>
              </a:rPr>
              <a:t>Plane Graph/Embedded Graph - </a:t>
            </a:r>
            <a:r>
              <a:rPr lang="en-GB" sz="2800">
                <a:latin typeface="Georgia"/>
              </a:rPr>
              <a:t>A graph that is drawn on the plane without edge crossing</a:t>
            </a:r>
            <a:endParaRPr/>
          </a:p>
          <a:p>
            <a:pPr>
              <a:buFont typeface="Georgia"/>
              <a:buChar char="•"/>
            </a:pPr>
            <a:endParaRPr/>
          </a:p>
        </p:txBody>
      </p:sp>
      <p:sp>
        <p:nvSpPr>
          <p:cNvPr id="282"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3FD1C113-425F-48EC-BC18-C4E58DFE2080}" type="slidenum">
              <a:rPr lang="en-US">
                <a:solidFill>
                  <a:srgbClr val="ffffff"/>
                </a:solidFill>
                <a:latin typeface="Calibri"/>
              </a:rPr>
              <a:t>&lt;number&gt;</a:t>
            </a:fld>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3" name="Line 1"/>
          <p:cNvSpPr/>
          <p:nvPr/>
        </p:nvSpPr>
        <p:spPr>
          <a:xfrm flipH="1">
            <a:off x="468000" y="2503440"/>
            <a:ext cx="19080" cy="1152720"/>
          </a:xfrm>
          <a:prstGeom prst="line">
            <a:avLst/>
          </a:prstGeom>
          <a:ln w="38160">
            <a:solidFill>
              <a:srgbClr val="000000"/>
            </a:solidFill>
            <a:miter/>
          </a:ln>
        </p:spPr>
      </p:sp>
      <p:sp>
        <p:nvSpPr>
          <p:cNvPr id="284" name="CustomShape 2"/>
          <p:cNvSpPr/>
          <p:nvPr/>
        </p:nvSpPr>
        <p:spPr>
          <a:xfrm>
            <a:off x="2411640" y="2432160"/>
            <a:ext cx="125280" cy="125280"/>
          </a:xfrm>
          <a:prstGeom prst="ellipse">
            <a:avLst/>
          </a:prstGeom>
          <a:solidFill>
            <a:srgbClr val="000000"/>
          </a:solidFill>
          <a:ln w="25560">
            <a:solidFill>
              <a:srgbClr val="000000"/>
            </a:solidFill>
            <a:miter/>
          </a:ln>
        </p:spPr>
        <p:style>
          <a:lnRef idx="0"/>
          <a:fillRef idx="0"/>
          <a:effectRef idx="0"/>
          <a:fontRef idx="minor"/>
        </p:style>
      </p:sp>
      <p:sp>
        <p:nvSpPr>
          <p:cNvPr id="285" name="Line 3"/>
          <p:cNvSpPr/>
          <p:nvPr/>
        </p:nvSpPr>
        <p:spPr>
          <a:xfrm flipH="1">
            <a:off x="539640" y="2071800"/>
            <a:ext cx="936720" cy="431640"/>
          </a:xfrm>
          <a:prstGeom prst="line">
            <a:avLst/>
          </a:prstGeom>
          <a:ln w="38160">
            <a:solidFill>
              <a:srgbClr val="000000"/>
            </a:solidFill>
            <a:miter/>
          </a:ln>
        </p:spPr>
      </p:sp>
      <p:sp>
        <p:nvSpPr>
          <p:cNvPr id="286" name="CustomShape 4"/>
          <p:cNvSpPr/>
          <p:nvPr/>
        </p:nvSpPr>
        <p:spPr>
          <a:xfrm>
            <a:off x="2411640" y="3006720"/>
            <a:ext cx="125280" cy="125280"/>
          </a:xfrm>
          <a:prstGeom prst="ellipse">
            <a:avLst/>
          </a:prstGeom>
          <a:solidFill>
            <a:srgbClr val="000000"/>
          </a:solidFill>
          <a:ln w="25560">
            <a:solidFill>
              <a:srgbClr val="000000"/>
            </a:solidFill>
            <a:miter/>
          </a:ln>
        </p:spPr>
        <p:style>
          <a:lnRef idx="0"/>
          <a:fillRef idx="0"/>
          <a:effectRef idx="0"/>
          <a:fontRef idx="minor"/>
        </p:style>
      </p:sp>
      <p:sp>
        <p:nvSpPr>
          <p:cNvPr id="287" name="CustomShape 5"/>
          <p:cNvSpPr/>
          <p:nvPr/>
        </p:nvSpPr>
        <p:spPr>
          <a:xfrm>
            <a:off x="1403280" y="3871800"/>
            <a:ext cx="125640" cy="125640"/>
          </a:xfrm>
          <a:prstGeom prst="ellipse">
            <a:avLst/>
          </a:prstGeom>
          <a:solidFill>
            <a:srgbClr val="000000"/>
          </a:solidFill>
          <a:ln w="25560">
            <a:solidFill>
              <a:srgbClr val="000000"/>
            </a:solidFill>
            <a:miter/>
          </a:ln>
        </p:spPr>
        <p:style>
          <a:lnRef idx="0"/>
          <a:fillRef idx="0"/>
          <a:effectRef idx="0"/>
          <a:fontRef idx="minor"/>
        </p:style>
      </p:sp>
      <p:sp>
        <p:nvSpPr>
          <p:cNvPr id="288" name="Line 6"/>
          <p:cNvSpPr/>
          <p:nvPr/>
        </p:nvSpPr>
        <p:spPr>
          <a:xfrm flipH="1">
            <a:off x="539640" y="3079800"/>
            <a:ext cx="1944720" cy="0"/>
          </a:xfrm>
          <a:prstGeom prst="line">
            <a:avLst/>
          </a:prstGeom>
          <a:ln w="38160">
            <a:solidFill>
              <a:srgbClr val="000000"/>
            </a:solidFill>
            <a:miter/>
          </a:ln>
        </p:spPr>
      </p:sp>
      <p:sp>
        <p:nvSpPr>
          <p:cNvPr id="289" name="Line 7"/>
          <p:cNvSpPr/>
          <p:nvPr/>
        </p:nvSpPr>
        <p:spPr>
          <a:xfrm>
            <a:off x="1476360" y="2071800"/>
            <a:ext cx="1008000" cy="431640"/>
          </a:xfrm>
          <a:prstGeom prst="line">
            <a:avLst/>
          </a:prstGeom>
          <a:ln w="38160">
            <a:solidFill>
              <a:srgbClr val="000000"/>
            </a:solidFill>
            <a:miter/>
          </a:ln>
        </p:spPr>
      </p:sp>
      <p:sp>
        <p:nvSpPr>
          <p:cNvPr id="290" name="CustomShape 8"/>
          <p:cNvSpPr/>
          <p:nvPr/>
        </p:nvSpPr>
        <p:spPr>
          <a:xfrm>
            <a:off x="395280" y="2432160"/>
            <a:ext cx="125640" cy="125280"/>
          </a:xfrm>
          <a:prstGeom prst="ellipse">
            <a:avLst/>
          </a:prstGeom>
          <a:solidFill>
            <a:srgbClr val="000000"/>
          </a:solidFill>
          <a:ln w="25560">
            <a:solidFill>
              <a:srgbClr val="000000"/>
            </a:solidFill>
            <a:miter/>
          </a:ln>
        </p:spPr>
        <p:style>
          <a:lnRef idx="0"/>
          <a:fillRef idx="0"/>
          <a:effectRef idx="0"/>
          <a:fontRef idx="minor"/>
        </p:style>
      </p:sp>
      <p:sp>
        <p:nvSpPr>
          <p:cNvPr id="291" name="CustomShape 9"/>
          <p:cNvSpPr/>
          <p:nvPr/>
        </p:nvSpPr>
        <p:spPr>
          <a:xfrm>
            <a:off x="1403280" y="1998720"/>
            <a:ext cx="125640" cy="125280"/>
          </a:xfrm>
          <a:prstGeom prst="ellipse">
            <a:avLst/>
          </a:prstGeom>
          <a:solidFill>
            <a:srgbClr val="000000"/>
          </a:solidFill>
          <a:ln w="25560">
            <a:solidFill>
              <a:srgbClr val="000000"/>
            </a:solidFill>
            <a:miter/>
          </a:ln>
        </p:spPr>
        <p:style>
          <a:lnRef idx="0"/>
          <a:fillRef idx="0"/>
          <a:effectRef idx="0"/>
          <a:fontRef idx="minor"/>
        </p:style>
      </p:sp>
      <p:sp>
        <p:nvSpPr>
          <p:cNvPr id="292" name="CustomShape 10"/>
          <p:cNvSpPr/>
          <p:nvPr/>
        </p:nvSpPr>
        <p:spPr>
          <a:xfrm>
            <a:off x="395280" y="3006720"/>
            <a:ext cx="125640" cy="125280"/>
          </a:xfrm>
          <a:prstGeom prst="ellipse">
            <a:avLst/>
          </a:prstGeom>
          <a:solidFill>
            <a:srgbClr val="000000"/>
          </a:solidFill>
          <a:ln w="25560">
            <a:solidFill>
              <a:srgbClr val="000000"/>
            </a:solidFill>
            <a:miter/>
          </a:ln>
        </p:spPr>
        <p:style>
          <a:lnRef idx="0"/>
          <a:fillRef idx="0"/>
          <a:effectRef idx="0"/>
          <a:fontRef idx="minor"/>
        </p:style>
      </p:sp>
      <p:sp>
        <p:nvSpPr>
          <p:cNvPr id="293" name="CustomShape 11"/>
          <p:cNvSpPr/>
          <p:nvPr/>
        </p:nvSpPr>
        <p:spPr>
          <a:xfrm>
            <a:off x="378000" y="3583080"/>
            <a:ext cx="125280" cy="125280"/>
          </a:xfrm>
          <a:prstGeom prst="ellipse">
            <a:avLst/>
          </a:prstGeom>
          <a:solidFill>
            <a:srgbClr val="000000"/>
          </a:solidFill>
          <a:ln w="25560">
            <a:solidFill>
              <a:srgbClr val="000000"/>
            </a:solidFill>
            <a:miter/>
          </a:ln>
        </p:spPr>
        <p:style>
          <a:lnRef idx="0"/>
          <a:fillRef idx="0"/>
          <a:effectRef idx="0"/>
          <a:fontRef idx="minor"/>
        </p:style>
      </p:sp>
      <p:sp>
        <p:nvSpPr>
          <p:cNvPr id="294" name="Line 12"/>
          <p:cNvSpPr/>
          <p:nvPr/>
        </p:nvSpPr>
        <p:spPr>
          <a:xfrm>
            <a:off x="2484360" y="2503440"/>
            <a:ext cx="0" cy="1152720"/>
          </a:xfrm>
          <a:prstGeom prst="line">
            <a:avLst/>
          </a:prstGeom>
          <a:ln w="38160">
            <a:solidFill>
              <a:srgbClr val="000000"/>
            </a:solidFill>
            <a:miter/>
          </a:ln>
        </p:spPr>
      </p:sp>
      <p:sp>
        <p:nvSpPr>
          <p:cNvPr id="295" name="Line 13"/>
          <p:cNvSpPr/>
          <p:nvPr/>
        </p:nvSpPr>
        <p:spPr>
          <a:xfrm>
            <a:off x="395280" y="3656160"/>
            <a:ext cx="1081080" cy="287280"/>
          </a:xfrm>
          <a:prstGeom prst="line">
            <a:avLst/>
          </a:prstGeom>
          <a:ln w="38160">
            <a:solidFill>
              <a:srgbClr val="000000"/>
            </a:solidFill>
            <a:miter/>
          </a:ln>
        </p:spPr>
      </p:sp>
      <p:sp>
        <p:nvSpPr>
          <p:cNvPr id="296" name="Line 14"/>
          <p:cNvSpPr/>
          <p:nvPr/>
        </p:nvSpPr>
        <p:spPr>
          <a:xfrm flipH="1">
            <a:off x="1402920" y="3656160"/>
            <a:ext cx="1081080" cy="287280"/>
          </a:xfrm>
          <a:prstGeom prst="line">
            <a:avLst/>
          </a:prstGeom>
          <a:ln w="38160">
            <a:solidFill>
              <a:srgbClr val="000000"/>
            </a:solidFill>
            <a:miter/>
          </a:ln>
        </p:spPr>
      </p:sp>
      <p:sp>
        <p:nvSpPr>
          <p:cNvPr id="297" name="Line 15"/>
          <p:cNvSpPr/>
          <p:nvPr/>
        </p:nvSpPr>
        <p:spPr>
          <a:xfrm>
            <a:off x="2484360" y="2503440"/>
            <a:ext cx="0" cy="1152720"/>
          </a:xfrm>
          <a:prstGeom prst="line">
            <a:avLst/>
          </a:prstGeom>
          <a:ln w="38160">
            <a:solidFill>
              <a:srgbClr val="000000"/>
            </a:solidFill>
            <a:miter/>
          </a:ln>
        </p:spPr>
      </p:sp>
      <p:sp>
        <p:nvSpPr>
          <p:cNvPr id="298" name="CustomShape 16"/>
          <p:cNvSpPr/>
          <p:nvPr/>
        </p:nvSpPr>
        <p:spPr>
          <a:xfrm>
            <a:off x="2411640" y="3583080"/>
            <a:ext cx="125280" cy="125280"/>
          </a:xfrm>
          <a:prstGeom prst="ellipse">
            <a:avLst/>
          </a:prstGeom>
          <a:solidFill>
            <a:srgbClr val="000000"/>
          </a:solidFill>
          <a:ln w="25560">
            <a:solidFill>
              <a:srgbClr val="000000"/>
            </a:solidFill>
            <a:miter/>
          </a:ln>
        </p:spPr>
        <p:style>
          <a:lnRef idx="0"/>
          <a:fillRef idx="0"/>
          <a:effectRef idx="0"/>
          <a:fontRef idx="minor"/>
        </p:style>
      </p:sp>
      <p:sp>
        <p:nvSpPr>
          <p:cNvPr id="299" name="Line 17"/>
          <p:cNvSpPr/>
          <p:nvPr/>
        </p:nvSpPr>
        <p:spPr>
          <a:xfrm>
            <a:off x="468360" y="2503440"/>
            <a:ext cx="1008000" cy="1440000"/>
          </a:xfrm>
          <a:prstGeom prst="line">
            <a:avLst/>
          </a:prstGeom>
          <a:ln w="38160">
            <a:solidFill>
              <a:srgbClr val="000000"/>
            </a:solidFill>
            <a:miter/>
          </a:ln>
        </p:spPr>
      </p:sp>
      <p:sp>
        <p:nvSpPr>
          <p:cNvPr id="300" name="Line 18"/>
          <p:cNvSpPr/>
          <p:nvPr/>
        </p:nvSpPr>
        <p:spPr>
          <a:xfrm>
            <a:off x="1476360" y="2071800"/>
            <a:ext cx="1008000" cy="1584360"/>
          </a:xfrm>
          <a:prstGeom prst="line">
            <a:avLst/>
          </a:prstGeom>
          <a:ln w="38160">
            <a:solidFill>
              <a:srgbClr val="000000"/>
            </a:solidFill>
            <a:miter/>
          </a:ln>
        </p:spPr>
      </p:sp>
      <p:sp>
        <p:nvSpPr>
          <p:cNvPr id="301" name="CustomShape 19"/>
          <p:cNvSpPr/>
          <p:nvPr/>
        </p:nvSpPr>
        <p:spPr>
          <a:xfrm>
            <a:off x="233280" y="4435560"/>
            <a:ext cx="2899440" cy="825480"/>
          </a:xfrm>
          <a:prstGeom prst="rect">
            <a:avLst/>
          </a:prstGeom>
          <a:noFill/>
          <a:ln>
            <a:noFill/>
          </a:ln>
        </p:spPr>
        <p:style>
          <a:lnRef idx="0"/>
          <a:fillRef idx="0"/>
          <a:effectRef idx="0"/>
          <a:fontRef idx="minor"/>
        </p:style>
        <p:txBody>
          <a:bodyPr wrap="none" lIns="90000" rIns="90000" tIns="46800" bIns="46800"/>
          <a:p>
            <a:pPr>
              <a:lnSpc>
                <a:spcPct val="100000"/>
              </a:lnSpc>
            </a:pPr>
            <a:r>
              <a:rPr lang="en-US" sz="2400">
                <a:latin typeface="Tahoma"/>
                <a:ea typeface="新細明體"/>
              </a:rPr>
              <a:t>(a) planar, </a:t>
            </a:r>
            <a:r>
              <a:rPr lang="en-US" sz="2400">
                <a:latin typeface="Tahoma"/>
                <a:ea typeface="新細明體"/>
              </a:rPr>
              <a:t>
</a:t>
            </a:r>
            <a:r>
              <a:rPr lang="en-US" sz="2400">
                <a:latin typeface="Tahoma"/>
                <a:ea typeface="新細明體"/>
              </a:rPr>
              <a:t>not a plane graph</a:t>
            </a:r>
            <a:endParaRPr/>
          </a:p>
        </p:txBody>
      </p:sp>
      <p:sp>
        <p:nvSpPr>
          <p:cNvPr id="302" name="Line 20"/>
          <p:cNvSpPr/>
          <p:nvPr/>
        </p:nvSpPr>
        <p:spPr>
          <a:xfrm flipH="1">
            <a:off x="3636360" y="2503440"/>
            <a:ext cx="19080" cy="1152360"/>
          </a:xfrm>
          <a:prstGeom prst="line">
            <a:avLst/>
          </a:prstGeom>
          <a:ln w="38160">
            <a:solidFill>
              <a:srgbClr val="000000"/>
            </a:solidFill>
            <a:miter/>
          </a:ln>
        </p:spPr>
      </p:sp>
      <p:sp>
        <p:nvSpPr>
          <p:cNvPr id="303" name="CustomShape 21"/>
          <p:cNvSpPr/>
          <p:nvPr/>
        </p:nvSpPr>
        <p:spPr>
          <a:xfrm>
            <a:off x="5580000" y="2431800"/>
            <a:ext cx="125280" cy="125640"/>
          </a:xfrm>
          <a:prstGeom prst="ellipse">
            <a:avLst/>
          </a:prstGeom>
          <a:solidFill>
            <a:srgbClr val="000000"/>
          </a:solidFill>
          <a:ln w="25560">
            <a:solidFill>
              <a:srgbClr val="000000"/>
            </a:solidFill>
            <a:miter/>
          </a:ln>
        </p:spPr>
        <p:style>
          <a:lnRef idx="0"/>
          <a:fillRef idx="0"/>
          <a:effectRef idx="0"/>
          <a:fontRef idx="minor"/>
        </p:style>
      </p:sp>
      <p:sp>
        <p:nvSpPr>
          <p:cNvPr id="304" name="Line 22"/>
          <p:cNvSpPr/>
          <p:nvPr/>
        </p:nvSpPr>
        <p:spPr>
          <a:xfrm flipH="1">
            <a:off x="3708360" y="2071440"/>
            <a:ext cx="936720" cy="432000"/>
          </a:xfrm>
          <a:prstGeom prst="line">
            <a:avLst/>
          </a:prstGeom>
          <a:ln w="38160">
            <a:solidFill>
              <a:srgbClr val="000000"/>
            </a:solidFill>
            <a:miter/>
          </a:ln>
        </p:spPr>
      </p:sp>
      <p:sp>
        <p:nvSpPr>
          <p:cNvPr id="305" name="CustomShape 23"/>
          <p:cNvSpPr/>
          <p:nvPr/>
        </p:nvSpPr>
        <p:spPr>
          <a:xfrm>
            <a:off x="5580000" y="3006720"/>
            <a:ext cx="125280" cy="125280"/>
          </a:xfrm>
          <a:prstGeom prst="ellipse">
            <a:avLst/>
          </a:prstGeom>
          <a:solidFill>
            <a:srgbClr val="000000"/>
          </a:solidFill>
          <a:ln w="25560">
            <a:solidFill>
              <a:srgbClr val="000000"/>
            </a:solidFill>
            <a:miter/>
          </a:ln>
        </p:spPr>
        <p:style>
          <a:lnRef idx="0"/>
          <a:fillRef idx="0"/>
          <a:effectRef idx="0"/>
          <a:fontRef idx="minor"/>
        </p:style>
      </p:sp>
      <p:sp>
        <p:nvSpPr>
          <p:cNvPr id="306" name="CustomShape 24"/>
          <p:cNvSpPr/>
          <p:nvPr/>
        </p:nvSpPr>
        <p:spPr>
          <a:xfrm>
            <a:off x="4572000" y="3871800"/>
            <a:ext cx="125280" cy="125280"/>
          </a:xfrm>
          <a:prstGeom prst="ellipse">
            <a:avLst/>
          </a:prstGeom>
          <a:solidFill>
            <a:srgbClr val="000000"/>
          </a:solidFill>
          <a:ln w="25560">
            <a:solidFill>
              <a:srgbClr val="000000"/>
            </a:solidFill>
            <a:miter/>
          </a:ln>
        </p:spPr>
        <p:style>
          <a:lnRef idx="0"/>
          <a:fillRef idx="0"/>
          <a:effectRef idx="0"/>
          <a:fontRef idx="minor"/>
        </p:style>
      </p:sp>
      <p:sp>
        <p:nvSpPr>
          <p:cNvPr id="307" name="Line 25"/>
          <p:cNvSpPr/>
          <p:nvPr/>
        </p:nvSpPr>
        <p:spPr>
          <a:xfrm flipH="1">
            <a:off x="3708360" y="3079800"/>
            <a:ext cx="1944720" cy="0"/>
          </a:xfrm>
          <a:prstGeom prst="line">
            <a:avLst/>
          </a:prstGeom>
          <a:ln w="38160">
            <a:solidFill>
              <a:srgbClr val="000000"/>
            </a:solidFill>
            <a:miter/>
          </a:ln>
        </p:spPr>
      </p:sp>
      <p:sp>
        <p:nvSpPr>
          <p:cNvPr id="308" name="Line 26"/>
          <p:cNvSpPr/>
          <p:nvPr/>
        </p:nvSpPr>
        <p:spPr>
          <a:xfrm>
            <a:off x="4645080" y="2071440"/>
            <a:ext cx="1008000" cy="432000"/>
          </a:xfrm>
          <a:prstGeom prst="line">
            <a:avLst/>
          </a:prstGeom>
          <a:ln w="38160">
            <a:solidFill>
              <a:srgbClr val="000000"/>
            </a:solidFill>
            <a:miter/>
          </a:ln>
        </p:spPr>
      </p:sp>
      <p:sp>
        <p:nvSpPr>
          <p:cNvPr id="309" name="CustomShape 27"/>
          <p:cNvSpPr/>
          <p:nvPr/>
        </p:nvSpPr>
        <p:spPr>
          <a:xfrm>
            <a:off x="3564000" y="2431800"/>
            <a:ext cx="125280" cy="125640"/>
          </a:xfrm>
          <a:prstGeom prst="ellipse">
            <a:avLst/>
          </a:prstGeom>
          <a:solidFill>
            <a:srgbClr val="000000"/>
          </a:solidFill>
          <a:ln w="25560">
            <a:solidFill>
              <a:srgbClr val="000000"/>
            </a:solidFill>
            <a:miter/>
          </a:ln>
        </p:spPr>
        <p:style>
          <a:lnRef idx="0"/>
          <a:fillRef idx="0"/>
          <a:effectRef idx="0"/>
          <a:fontRef idx="minor"/>
        </p:style>
      </p:sp>
      <p:sp>
        <p:nvSpPr>
          <p:cNvPr id="310" name="CustomShape 28"/>
          <p:cNvSpPr/>
          <p:nvPr/>
        </p:nvSpPr>
        <p:spPr>
          <a:xfrm>
            <a:off x="4572000" y="1998720"/>
            <a:ext cx="125280" cy="125280"/>
          </a:xfrm>
          <a:prstGeom prst="ellipse">
            <a:avLst/>
          </a:prstGeom>
          <a:solidFill>
            <a:srgbClr val="000000"/>
          </a:solidFill>
          <a:ln w="25560">
            <a:solidFill>
              <a:srgbClr val="000000"/>
            </a:solidFill>
            <a:miter/>
          </a:ln>
        </p:spPr>
        <p:style>
          <a:lnRef idx="0"/>
          <a:fillRef idx="0"/>
          <a:effectRef idx="0"/>
          <a:fontRef idx="minor"/>
        </p:style>
      </p:sp>
      <p:sp>
        <p:nvSpPr>
          <p:cNvPr id="311" name="CustomShape 29"/>
          <p:cNvSpPr/>
          <p:nvPr/>
        </p:nvSpPr>
        <p:spPr>
          <a:xfrm>
            <a:off x="3564000" y="3006720"/>
            <a:ext cx="125280" cy="125280"/>
          </a:xfrm>
          <a:prstGeom prst="ellipse">
            <a:avLst/>
          </a:prstGeom>
          <a:solidFill>
            <a:srgbClr val="000000"/>
          </a:solidFill>
          <a:ln w="25560">
            <a:solidFill>
              <a:srgbClr val="000000"/>
            </a:solidFill>
            <a:miter/>
          </a:ln>
        </p:spPr>
        <p:style>
          <a:lnRef idx="0"/>
          <a:fillRef idx="0"/>
          <a:effectRef idx="0"/>
          <a:fontRef idx="minor"/>
        </p:style>
      </p:sp>
      <p:sp>
        <p:nvSpPr>
          <p:cNvPr id="312" name="CustomShape 30"/>
          <p:cNvSpPr/>
          <p:nvPr/>
        </p:nvSpPr>
        <p:spPr>
          <a:xfrm>
            <a:off x="3546360" y="3582720"/>
            <a:ext cx="125280" cy="125640"/>
          </a:xfrm>
          <a:prstGeom prst="ellipse">
            <a:avLst/>
          </a:prstGeom>
          <a:solidFill>
            <a:srgbClr val="000000"/>
          </a:solidFill>
          <a:ln w="25560">
            <a:solidFill>
              <a:srgbClr val="000000"/>
            </a:solidFill>
            <a:miter/>
          </a:ln>
        </p:spPr>
        <p:style>
          <a:lnRef idx="0"/>
          <a:fillRef idx="0"/>
          <a:effectRef idx="0"/>
          <a:fontRef idx="minor"/>
        </p:style>
      </p:sp>
      <p:sp>
        <p:nvSpPr>
          <p:cNvPr id="313" name="Line 31"/>
          <p:cNvSpPr/>
          <p:nvPr/>
        </p:nvSpPr>
        <p:spPr>
          <a:xfrm>
            <a:off x="5653080" y="2503440"/>
            <a:ext cx="0" cy="1152360"/>
          </a:xfrm>
          <a:prstGeom prst="line">
            <a:avLst/>
          </a:prstGeom>
          <a:ln w="38160">
            <a:solidFill>
              <a:srgbClr val="000000"/>
            </a:solidFill>
            <a:miter/>
          </a:ln>
        </p:spPr>
      </p:sp>
      <p:sp>
        <p:nvSpPr>
          <p:cNvPr id="314" name="Line 32"/>
          <p:cNvSpPr/>
          <p:nvPr/>
        </p:nvSpPr>
        <p:spPr>
          <a:xfrm>
            <a:off x="3564000" y="3655800"/>
            <a:ext cx="1081080" cy="287280"/>
          </a:xfrm>
          <a:prstGeom prst="line">
            <a:avLst/>
          </a:prstGeom>
          <a:ln w="38160">
            <a:solidFill>
              <a:srgbClr val="000000"/>
            </a:solidFill>
            <a:miter/>
          </a:ln>
        </p:spPr>
      </p:sp>
      <p:sp>
        <p:nvSpPr>
          <p:cNvPr id="315" name="Line 33"/>
          <p:cNvSpPr/>
          <p:nvPr/>
        </p:nvSpPr>
        <p:spPr>
          <a:xfrm flipH="1">
            <a:off x="4571640" y="3655800"/>
            <a:ext cx="1081080" cy="287280"/>
          </a:xfrm>
          <a:prstGeom prst="line">
            <a:avLst/>
          </a:prstGeom>
          <a:ln w="38160">
            <a:solidFill>
              <a:srgbClr val="000000"/>
            </a:solidFill>
            <a:miter/>
          </a:ln>
        </p:spPr>
      </p:sp>
      <p:sp>
        <p:nvSpPr>
          <p:cNvPr id="316" name="Line 34"/>
          <p:cNvSpPr/>
          <p:nvPr/>
        </p:nvSpPr>
        <p:spPr>
          <a:xfrm>
            <a:off x="5653080" y="2503440"/>
            <a:ext cx="0" cy="1152360"/>
          </a:xfrm>
          <a:prstGeom prst="line">
            <a:avLst/>
          </a:prstGeom>
          <a:ln w="38160">
            <a:solidFill>
              <a:srgbClr val="000000"/>
            </a:solidFill>
            <a:miter/>
          </a:ln>
        </p:spPr>
      </p:sp>
      <p:sp>
        <p:nvSpPr>
          <p:cNvPr id="317" name="CustomShape 35"/>
          <p:cNvSpPr/>
          <p:nvPr/>
        </p:nvSpPr>
        <p:spPr>
          <a:xfrm>
            <a:off x="5580000" y="3582720"/>
            <a:ext cx="125280" cy="125640"/>
          </a:xfrm>
          <a:prstGeom prst="ellipse">
            <a:avLst/>
          </a:prstGeom>
          <a:solidFill>
            <a:srgbClr val="000000"/>
          </a:solidFill>
          <a:ln w="25560">
            <a:solidFill>
              <a:srgbClr val="000000"/>
            </a:solidFill>
            <a:miter/>
          </a:ln>
        </p:spPr>
        <p:style>
          <a:lnRef idx="0"/>
          <a:fillRef idx="0"/>
          <a:effectRef idx="0"/>
          <a:fontRef idx="minor"/>
        </p:style>
      </p:sp>
      <p:sp>
        <p:nvSpPr>
          <p:cNvPr id="318" name="CustomShape 36"/>
          <p:cNvSpPr/>
          <p:nvPr/>
        </p:nvSpPr>
        <p:spPr>
          <a:xfrm>
            <a:off x="4626000" y="1806480"/>
            <a:ext cx="1331640" cy="1847880"/>
          </a:xfrm>
          <a:prstGeom prst="rect">
            <a:avLst/>
          </a:prstGeom>
          <a:noFill/>
          <a:ln w="38160">
            <a:solidFill>
              <a:srgbClr val="000000"/>
            </a:solidFill>
            <a:round/>
          </a:ln>
        </p:spPr>
        <p:style>
          <a:lnRef idx="0"/>
          <a:fillRef idx="0"/>
          <a:effectRef idx="0"/>
          <a:fontRef idx="minor"/>
        </p:style>
      </p:sp>
      <p:sp>
        <p:nvSpPr>
          <p:cNvPr id="319" name="CustomShape 37"/>
          <p:cNvSpPr/>
          <p:nvPr/>
        </p:nvSpPr>
        <p:spPr>
          <a:xfrm>
            <a:off x="3017880" y="2501640"/>
            <a:ext cx="1608120" cy="1463760"/>
          </a:xfrm>
          <a:prstGeom prst="rect">
            <a:avLst/>
          </a:prstGeom>
          <a:noFill/>
          <a:ln w="38160">
            <a:solidFill>
              <a:srgbClr val="000000"/>
            </a:solidFill>
            <a:round/>
          </a:ln>
        </p:spPr>
        <p:style>
          <a:lnRef idx="0"/>
          <a:fillRef idx="0"/>
          <a:effectRef idx="0"/>
          <a:fontRef idx="minor"/>
        </p:style>
      </p:sp>
      <p:sp>
        <p:nvSpPr>
          <p:cNvPr id="320" name="CustomShape 38"/>
          <p:cNvSpPr/>
          <p:nvPr/>
        </p:nvSpPr>
        <p:spPr>
          <a:xfrm>
            <a:off x="3257640" y="4800600"/>
            <a:ext cx="2832480" cy="459720"/>
          </a:xfrm>
          <a:prstGeom prst="rect">
            <a:avLst/>
          </a:prstGeom>
          <a:noFill/>
          <a:ln>
            <a:noFill/>
          </a:ln>
        </p:spPr>
        <p:style>
          <a:lnRef idx="0"/>
          <a:fillRef idx="0"/>
          <a:effectRef idx="0"/>
          <a:fontRef idx="minor"/>
        </p:style>
        <p:txBody>
          <a:bodyPr wrap="none" lIns="90000" rIns="90000" tIns="46800" bIns="46800"/>
          <a:p>
            <a:pPr>
              <a:lnSpc>
                <a:spcPct val="100000"/>
              </a:lnSpc>
            </a:pPr>
            <a:r>
              <a:rPr lang="en-US" sz="2400">
                <a:latin typeface="Tahoma"/>
                <a:ea typeface="新細明體"/>
              </a:rPr>
              <a:t>(b) a plane graph</a:t>
            </a:r>
            <a:endParaRPr/>
          </a:p>
        </p:txBody>
      </p:sp>
      <p:sp>
        <p:nvSpPr>
          <p:cNvPr id="321" name="CustomShape 39"/>
          <p:cNvSpPr/>
          <p:nvPr/>
        </p:nvSpPr>
        <p:spPr>
          <a:xfrm>
            <a:off x="6642000" y="4511520"/>
            <a:ext cx="1943280" cy="1191240"/>
          </a:xfrm>
          <a:prstGeom prst="rect">
            <a:avLst/>
          </a:prstGeom>
          <a:noFill/>
          <a:ln>
            <a:noFill/>
          </a:ln>
        </p:spPr>
        <p:style>
          <a:lnRef idx="0"/>
          <a:fillRef idx="0"/>
          <a:effectRef idx="0"/>
          <a:fontRef idx="minor"/>
        </p:style>
        <p:txBody>
          <a:bodyPr lIns="90000" rIns="90000" tIns="46800" bIns="46800"/>
          <a:p>
            <a:pPr>
              <a:lnSpc>
                <a:spcPct val="100000"/>
              </a:lnSpc>
            </a:pPr>
            <a:r>
              <a:rPr lang="en-US" sz="2400">
                <a:latin typeface="Tahoma"/>
                <a:ea typeface="新細明體"/>
              </a:rPr>
              <a:t>(c) another</a:t>
            </a:r>
            <a:r>
              <a:rPr lang="en-US" sz="2400">
                <a:latin typeface="Tahoma"/>
                <a:ea typeface="新細明體"/>
              </a:rPr>
              <a:t>
</a:t>
            </a:r>
            <a:r>
              <a:rPr lang="en-US" sz="2400">
                <a:latin typeface="Tahoma"/>
                <a:ea typeface="新細明體"/>
              </a:rPr>
              <a:t>plane graph</a:t>
            </a:r>
            <a:endParaRPr/>
          </a:p>
        </p:txBody>
      </p:sp>
      <p:sp>
        <p:nvSpPr>
          <p:cNvPr id="322" name="Line 40"/>
          <p:cNvSpPr/>
          <p:nvPr/>
        </p:nvSpPr>
        <p:spPr>
          <a:xfrm flipH="1">
            <a:off x="6468480" y="2479680"/>
            <a:ext cx="19080" cy="1152000"/>
          </a:xfrm>
          <a:prstGeom prst="line">
            <a:avLst/>
          </a:prstGeom>
          <a:ln w="38160">
            <a:solidFill>
              <a:srgbClr val="000000"/>
            </a:solidFill>
            <a:miter/>
          </a:ln>
        </p:spPr>
      </p:sp>
      <p:sp>
        <p:nvSpPr>
          <p:cNvPr id="323" name="CustomShape 41"/>
          <p:cNvSpPr/>
          <p:nvPr/>
        </p:nvSpPr>
        <p:spPr>
          <a:xfrm>
            <a:off x="8412120" y="2408040"/>
            <a:ext cx="125280" cy="125280"/>
          </a:xfrm>
          <a:prstGeom prst="ellipse">
            <a:avLst/>
          </a:prstGeom>
          <a:solidFill>
            <a:srgbClr val="000000"/>
          </a:solidFill>
          <a:ln w="25560">
            <a:solidFill>
              <a:srgbClr val="000000"/>
            </a:solidFill>
            <a:miter/>
          </a:ln>
        </p:spPr>
        <p:style>
          <a:lnRef idx="0"/>
          <a:fillRef idx="0"/>
          <a:effectRef idx="0"/>
          <a:fontRef idx="minor"/>
        </p:style>
      </p:sp>
      <p:sp>
        <p:nvSpPr>
          <p:cNvPr id="324" name="Line 42"/>
          <p:cNvSpPr/>
          <p:nvPr/>
        </p:nvSpPr>
        <p:spPr>
          <a:xfrm flipH="1">
            <a:off x="6540480" y="2047680"/>
            <a:ext cx="936720" cy="431640"/>
          </a:xfrm>
          <a:prstGeom prst="line">
            <a:avLst/>
          </a:prstGeom>
          <a:ln w="38160">
            <a:solidFill>
              <a:srgbClr val="000000"/>
            </a:solidFill>
            <a:miter/>
          </a:ln>
        </p:spPr>
      </p:sp>
      <p:sp>
        <p:nvSpPr>
          <p:cNvPr id="325" name="CustomShape 43"/>
          <p:cNvSpPr/>
          <p:nvPr/>
        </p:nvSpPr>
        <p:spPr>
          <a:xfrm>
            <a:off x="8412120" y="2982960"/>
            <a:ext cx="125280" cy="124920"/>
          </a:xfrm>
          <a:prstGeom prst="ellipse">
            <a:avLst/>
          </a:prstGeom>
          <a:solidFill>
            <a:srgbClr val="000000"/>
          </a:solidFill>
          <a:ln w="25560">
            <a:solidFill>
              <a:srgbClr val="000000"/>
            </a:solidFill>
            <a:miter/>
          </a:ln>
        </p:spPr>
        <p:style>
          <a:lnRef idx="0"/>
          <a:fillRef idx="0"/>
          <a:effectRef idx="0"/>
          <a:fontRef idx="minor"/>
        </p:style>
      </p:sp>
      <p:sp>
        <p:nvSpPr>
          <p:cNvPr id="326" name="CustomShape 44"/>
          <p:cNvSpPr/>
          <p:nvPr/>
        </p:nvSpPr>
        <p:spPr>
          <a:xfrm>
            <a:off x="7404120" y="3848040"/>
            <a:ext cx="125280" cy="124920"/>
          </a:xfrm>
          <a:prstGeom prst="ellipse">
            <a:avLst/>
          </a:prstGeom>
          <a:solidFill>
            <a:srgbClr val="000000"/>
          </a:solidFill>
          <a:ln w="25560">
            <a:solidFill>
              <a:srgbClr val="000000"/>
            </a:solidFill>
            <a:miter/>
          </a:ln>
        </p:spPr>
        <p:style>
          <a:lnRef idx="0"/>
          <a:fillRef idx="0"/>
          <a:effectRef idx="0"/>
          <a:fontRef idx="minor"/>
        </p:style>
      </p:sp>
      <p:sp>
        <p:nvSpPr>
          <p:cNvPr id="327" name="Line 45"/>
          <p:cNvSpPr/>
          <p:nvPr/>
        </p:nvSpPr>
        <p:spPr>
          <a:xfrm>
            <a:off x="7477200" y="2047680"/>
            <a:ext cx="1008000" cy="431640"/>
          </a:xfrm>
          <a:prstGeom prst="line">
            <a:avLst/>
          </a:prstGeom>
          <a:ln w="38160">
            <a:solidFill>
              <a:srgbClr val="000000"/>
            </a:solidFill>
            <a:miter/>
          </a:ln>
        </p:spPr>
      </p:sp>
      <p:sp>
        <p:nvSpPr>
          <p:cNvPr id="328" name="CustomShape 46"/>
          <p:cNvSpPr/>
          <p:nvPr/>
        </p:nvSpPr>
        <p:spPr>
          <a:xfrm>
            <a:off x="6396120" y="2408040"/>
            <a:ext cx="125280" cy="125280"/>
          </a:xfrm>
          <a:prstGeom prst="ellipse">
            <a:avLst/>
          </a:prstGeom>
          <a:solidFill>
            <a:srgbClr val="000000"/>
          </a:solidFill>
          <a:ln w="25560">
            <a:solidFill>
              <a:srgbClr val="000000"/>
            </a:solidFill>
            <a:miter/>
          </a:ln>
        </p:spPr>
        <p:style>
          <a:lnRef idx="0"/>
          <a:fillRef idx="0"/>
          <a:effectRef idx="0"/>
          <a:fontRef idx="minor"/>
        </p:style>
      </p:sp>
      <p:sp>
        <p:nvSpPr>
          <p:cNvPr id="329" name="CustomShape 47"/>
          <p:cNvSpPr/>
          <p:nvPr/>
        </p:nvSpPr>
        <p:spPr>
          <a:xfrm>
            <a:off x="7404120" y="1974960"/>
            <a:ext cx="125280" cy="125280"/>
          </a:xfrm>
          <a:prstGeom prst="ellipse">
            <a:avLst/>
          </a:prstGeom>
          <a:solidFill>
            <a:srgbClr val="000000"/>
          </a:solidFill>
          <a:ln w="25560">
            <a:solidFill>
              <a:srgbClr val="000000"/>
            </a:solidFill>
            <a:miter/>
          </a:ln>
        </p:spPr>
        <p:style>
          <a:lnRef idx="0"/>
          <a:fillRef idx="0"/>
          <a:effectRef idx="0"/>
          <a:fontRef idx="minor"/>
        </p:style>
      </p:sp>
      <p:sp>
        <p:nvSpPr>
          <p:cNvPr id="330" name="CustomShape 48"/>
          <p:cNvSpPr/>
          <p:nvPr/>
        </p:nvSpPr>
        <p:spPr>
          <a:xfrm>
            <a:off x="6396120" y="2982960"/>
            <a:ext cx="125280" cy="124920"/>
          </a:xfrm>
          <a:prstGeom prst="ellipse">
            <a:avLst/>
          </a:prstGeom>
          <a:solidFill>
            <a:srgbClr val="000000"/>
          </a:solidFill>
          <a:ln w="25560">
            <a:solidFill>
              <a:srgbClr val="000000"/>
            </a:solidFill>
            <a:miter/>
          </a:ln>
        </p:spPr>
        <p:style>
          <a:lnRef idx="0"/>
          <a:fillRef idx="0"/>
          <a:effectRef idx="0"/>
          <a:fontRef idx="minor"/>
        </p:style>
      </p:sp>
      <p:sp>
        <p:nvSpPr>
          <p:cNvPr id="331" name="CustomShape 49"/>
          <p:cNvSpPr/>
          <p:nvPr/>
        </p:nvSpPr>
        <p:spPr>
          <a:xfrm>
            <a:off x="6378480" y="3558960"/>
            <a:ext cx="125280" cy="125280"/>
          </a:xfrm>
          <a:prstGeom prst="ellipse">
            <a:avLst/>
          </a:prstGeom>
          <a:solidFill>
            <a:srgbClr val="000000"/>
          </a:solidFill>
          <a:ln w="25560">
            <a:solidFill>
              <a:srgbClr val="000000"/>
            </a:solidFill>
            <a:miter/>
          </a:ln>
        </p:spPr>
        <p:style>
          <a:lnRef idx="0"/>
          <a:fillRef idx="0"/>
          <a:effectRef idx="0"/>
          <a:fontRef idx="minor"/>
        </p:style>
      </p:sp>
      <p:sp>
        <p:nvSpPr>
          <p:cNvPr id="332" name="Line 50"/>
          <p:cNvSpPr/>
          <p:nvPr/>
        </p:nvSpPr>
        <p:spPr>
          <a:xfrm>
            <a:off x="8485200" y="2479680"/>
            <a:ext cx="0" cy="1152000"/>
          </a:xfrm>
          <a:prstGeom prst="line">
            <a:avLst/>
          </a:prstGeom>
          <a:ln w="38160">
            <a:solidFill>
              <a:srgbClr val="000000"/>
            </a:solidFill>
            <a:miter/>
          </a:ln>
        </p:spPr>
      </p:sp>
      <p:sp>
        <p:nvSpPr>
          <p:cNvPr id="333" name="Line 51"/>
          <p:cNvSpPr/>
          <p:nvPr/>
        </p:nvSpPr>
        <p:spPr>
          <a:xfrm>
            <a:off x="6396120" y="3632040"/>
            <a:ext cx="1081080" cy="286920"/>
          </a:xfrm>
          <a:prstGeom prst="line">
            <a:avLst/>
          </a:prstGeom>
          <a:ln w="38160">
            <a:solidFill>
              <a:srgbClr val="000000"/>
            </a:solidFill>
            <a:miter/>
          </a:ln>
        </p:spPr>
      </p:sp>
      <p:sp>
        <p:nvSpPr>
          <p:cNvPr id="334" name="Line 52"/>
          <p:cNvSpPr/>
          <p:nvPr/>
        </p:nvSpPr>
        <p:spPr>
          <a:xfrm flipH="1">
            <a:off x="7403760" y="3632040"/>
            <a:ext cx="1081080" cy="286920"/>
          </a:xfrm>
          <a:prstGeom prst="line">
            <a:avLst/>
          </a:prstGeom>
          <a:ln w="38160">
            <a:solidFill>
              <a:srgbClr val="000000"/>
            </a:solidFill>
            <a:miter/>
          </a:ln>
        </p:spPr>
      </p:sp>
      <p:sp>
        <p:nvSpPr>
          <p:cNvPr id="335" name="Line 53"/>
          <p:cNvSpPr/>
          <p:nvPr/>
        </p:nvSpPr>
        <p:spPr>
          <a:xfrm>
            <a:off x="8485200" y="2479680"/>
            <a:ext cx="0" cy="1152000"/>
          </a:xfrm>
          <a:prstGeom prst="line">
            <a:avLst/>
          </a:prstGeom>
          <a:ln w="38160">
            <a:solidFill>
              <a:srgbClr val="000000"/>
            </a:solidFill>
            <a:miter/>
          </a:ln>
        </p:spPr>
      </p:sp>
      <p:sp>
        <p:nvSpPr>
          <p:cNvPr id="336" name="CustomShape 54"/>
          <p:cNvSpPr/>
          <p:nvPr/>
        </p:nvSpPr>
        <p:spPr>
          <a:xfrm>
            <a:off x="8412120" y="3558960"/>
            <a:ext cx="125280" cy="125280"/>
          </a:xfrm>
          <a:prstGeom prst="ellipse">
            <a:avLst/>
          </a:prstGeom>
          <a:solidFill>
            <a:srgbClr val="000000"/>
          </a:solidFill>
          <a:ln w="25560">
            <a:solidFill>
              <a:srgbClr val="000000"/>
            </a:solidFill>
            <a:miter/>
          </a:ln>
        </p:spPr>
        <p:style>
          <a:lnRef idx="0"/>
          <a:fillRef idx="0"/>
          <a:effectRef idx="0"/>
          <a:fontRef idx="minor"/>
        </p:style>
      </p:sp>
      <p:sp>
        <p:nvSpPr>
          <p:cNvPr id="337" name="CustomShape 55"/>
          <p:cNvSpPr/>
          <p:nvPr/>
        </p:nvSpPr>
        <p:spPr>
          <a:xfrm>
            <a:off x="6041880" y="3078000"/>
            <a:ext cx="2868840" cy="1163520"/>
          </a:xfrm>
          <a:prstGeom prst="rect">
            <a:avLst/>
          </a:prstGeom>
          <a:noFill/>
          <a:ln w="38160">
            <a:solidFill>
              <a:srgbClr val="000000"/>
            </a:solidFill>
            <a:round/>
          </a:ln>
        </p:spPr>
        <p:style>
          <a:lnRef idx="0"/>
          <a:fillRef idx="0"/>
          <a:effectRef idx="0"/>
          <a:fontRef idx="minor"/>
        </p:style>
      </p:sp>
      <p:sp>
        <p:nvSpPr>
          <p:cNvPr id="338" name="Line 56"/>
          <p:cNvSpPr/>
          <p:nvPr/>
        </p:nvSpPr>
        <p:spPr>
          <a:xfrm>
            <a:off x="6497640" y="2501640"/>
            <a:ext cx="936720" cy="1368360"/>
          </a:xfrm>
          <a:prstGeom prst="line">
            <a:avLst/>
          </a:prstGeom>
          <a:ln w="38160">
            <a:solidFill>
              <a:srgbClr val="000000"/>
            </a:solidFill>
            <a:miter/>
          </a:ln>
        </p:spPr>
      </p:sp>
      <p:sp>
        <p:nvSpPr>
          <p:cNvPr id="339" name="Line 57"/>
          <p:cNvSpPr/>
          <p:nvPr/>
        </p:nvSpPr>
        <p:spPr>
          <a:xfrm>
            <a:off x="7434360" y="2070000"/>
            <a:ext cx="1008000" cy="1584000"/>
          </a:xfrm>
          <a:prstGeom prst="line">
            <a:avLst/>
          </a:prstGeom>
          <a:ln w="38160">
            <a:solidFill>
              <a:srgbClr val="000000"/>
            </a:solidFill>
            <a:miter/>
          </a:ln>
        </p:spPr>
      </p:sp>
      <p:sp>
        <p:nvSpPr>
          <p:cNvPr id="340" name="CustomShape 58"/>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173CAAA6-A402-4E0C-AB46-59D38924C087}" type="slidenum">
              <a:rPr lang="en-US">
                <a:solidFill>
                  <a:srgbClr val="ffffff"/>
                </a:solidFill>
                <a:latin typeface="Calibri"/>
              </a:rPr>
              <a:t>&lt;number&gt;</a:t>
            </a:fld>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1" name="TextShape 1"/>
          <p:cNvSpPr txBox="1"/>
          <p:nvPr/>
        </p:nvSpPr>
        <p:spPr>
          <a:xfrm>
            <a:off x="457200" y="1142640"/>
            <a:ext cx="8229600" cy="1066680"/>
          </a:xfrm>
          <a:prstGeom prst="rect">
            <a:avLst/>
          </a:prstGeom>
          <a:noFill/>
          <a:ln>
            <a:noFill/>
          </a:ln>
        </p:spPr>
        <p:txBody>
          <a:bodyPr lIns="90000" rIns="90000" tIns="46800" bIns="46800" anchor="ctr"/>
          <a:p>
            <a:endParaRPr/>
          </a:p>
        </p:txBody>
      </p:sp>
      <p:sp>
        <p:nvSpPr>
          <p:cNvPr id="342"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E4D7E78A-6BA8-485A-88E4-CE53E922A144}" type="slidenum">
              <a:rPr lang="en-US">
                <a:solidFill>
                  <a:srgbClr val="ffffff"/>
                </a:solidFill>
                <a:latin typeface="Calibri"/>
              </a:rPr>
              <a:t>&lt;number&gt;</a:t>
            </a:fld>
            <a:endParaRPr/>
          </a:p>
        </p:txBody>
      </p:sp>
      <p:pic>
        <p:nvPicPr>
          <p:cNvPr id="343" name="Picture 2" descr=""/>
          <p:cNvPicPr/>
          <p:nvPr/>
        </p:nvPicPr>
        <p:blipFill>
          <a:blip r:embed="rId1"/>
          <a:stretch/>
        </p:blipFill>
        <p:spPr>
          <a:xfrm>
            <a:off x="0" y="272880"/>
            <a:ext cx="9144000" cy="6585120"/>
          </a:xfrm>
          <a:prstGeom prst="rect">
            <a:avLst/>
          </a:prstGeom>
          <a:ln>
            <a:noFill/>
          </a:ln>
        </p:spPr>
      </p:pic>
    </p:spTree>
  </p:cSld>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4" name="TextShape 1"/>
          <p:cNvSpPr txBox="1"/>
          <p:nvPr/>
        </p:nvSpPr>
        <p:spPr>
          <a:xfrm>
            <a:off x="457200" y="1142640"/>
            <a:ext cx="8229600" cy="1066680"/>
          </a:xfrm>
          <a:prstGeom prst="rect">
            <a:avLst/>
          </a:prstGeom>
          <a:noFill/>
          <a:ln>
            <a:noFill/>
          </a:ln>
        </p:spPr>
        <p:txBody>
          <a:bodyPr lIns="90000" rIns="90000" tIns="46800" bIns="46800" anchor="ctr"/>
          <a:p>
            <a:endParaRPr/>
          </a:p>
        </p:txBody>
      </p:sp>
      <p:sp>
        <p:nvSpPr>
          <p:cNvPr id="345"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863B0826-70DF-4530-A18D-23371B64909E}" type="slidenum">
              <a:rPr lang="en-US">
                <a:solidFill>
                  <a:srgbClr val="ffffff"/>
                </a:solidFill>
                <a:latin typeface="Calibri"/>
              </a:rPr>
              <a:t>&lt;number&gt;</a:t>
            </a:fld>
            <a:endParaRPr/>
          </a:p>
        </p:txBody>
      </p:sp>
      <p:pic>
        <p:nvPicPr>
          <p:cNvPr id="346" name="Picture 2" descr=""/>
          <p:cNvPicPr/>
          <p:nvPr/>
        </p:nvPicPr>
        <p:blipFill>
          <a:blip r:embed="rId1"/>
          <a:stretch/>
        </p:blipFill>
        <p:spPr>
          <a:xfrm>
            <a:off x="169920" y="457200"/>
            <a:ext cx="8974080" cy="6019920"/>
          </a:xfrm>
          <a:prstGeom prst="rect">
            <a:avLst/>
          </a:prstGeom>
          <a:ln>
            <a:noFill/>
          </a:ln>
        </p:spPr>
      </p:pic>
    </p:spTree>
  </p:cSld>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7" name="TextShape 1"/>
          <p:cNvSpPr txBox="1"/>
          <p:nvPr/>
        </p:nvSpPr>
        <p:spPr>
          <a:xfrm>
            <a:off x="457200" y="1142640"/>
            <a:ext cx="8229600" cy="1066680"/>
          </a:xfrm>
          <a:prstGeom prst="rect">
            <a:avLst/>
          </a:prstGeom>
          <a:noFill/>
          <a:ln>
            <a:noFill/>
          </a:ln>
        </p:spPr>
        <p:txBody>
          <a:bodyPr lIns="90000" rIns="90000" tIns="46800" bIns="46800" anchor="ctr"/>
          <a:p>
            <a:endParaRPr/>
          </a:p>
        </p:txBody>
      </p:sp>
      <p:sp>
        <p:nvSpPr>
          <p:cNvPr id="348" name="TextShape 2"/>
          <p:cNvSpPr txBox="1"/>
          <p:nvPr/>
        </p:nvSpPr>
        <p:spPr>
          <a:xfrm>
            <a:off x="457200" y="2249640"/>
            <a:ext cx="8229600" cy="4324320"/>
          </a:xfrm>
          <a:prstGeom prst="rect">
            <a:avLst/>
          </a:prstGeom>
          <a:noFill/>
          <a:ln>
            <a:noFill/>
          </a:ln>
        </p:spPr>
        <p:txBody>
          <a:bodyPr/>
          <a:p>
            <a:pPr>
              <a:buFont typeface="Georgia"/>
              <a:buChar char="•"/>
            </a:pPr>
            <a:endParaRPr/>
          </a:p>
          <a:p>
            <a:pPr>
              <a:buFont typeface="Georgia"/>
              <a:buChar char="•"/>
            </a:pPr>
            <a:endParaRPr/>
          </a:p>
        </p:txBody>
      </p:sp>
      <p:sp>
        <p:nvSpPr>
          <p:cNvPr id="349"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736FA8BC-23FE-41BE-9760-638E43F5957C}" type="slidenum">
              <a:rPr lang="en-US">
                <a:solidFill>
                  <a:srgbClr val="ffffff"/>
                </a:solidFill>
                <a:latin typeface="Calibri"/>
              </a:rPr>
              <a:t>&lt;number&gt;</a:t>
            </a:fld>
            <a:endParaRPr/>
          </a:p>
        </p:txBody>
      </p:sp>
      <p:pic>
        <p:nvPicPr>
          <p:cNvPr id="350" name="Picture 2" descr=""/>
          <p:cNvPicPr/>
          <p:nvPr/>
        </p:nvPicPr>
        <p:blipFill>
          <a:blip r:embed="rId1"/>
          <a:stretch/>
        </p:blipFill>
        <p:spPr>
          <a:xfrm>
            <a:off x="0" y="0"/>
            <a:ext cx="9144000" cy="6858000"/>
          </a:xfrm>
          <a:prstGeom prst="rect">
            <a:avLst/>
          </a:prstGeom>
          <a:ln>
            <a:noFill/>
          </a:ln>
        </p:spPr>
      </p:pic>
    </p:spTree>
  </p:cSld>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1" name="TextShape 1"/>
          <p:cNvSpPr txBox="1"/>
          <p:nvPr/>
        </p:nvSpPr>
        <p:spPr>
          <a:xfrm>
            <a:off x="457200" y="1142640"/>
            <a:ext cx="8229600" cy="1066680"/>
          </a:xfrm>
          <a:prstGeom prst="rect">
            <a:avLst/>
          </a:prstGeom>
          <a:noFill/>
          <a:ln>
            <a:noFill/>
          </a:ln>
        </p:spPr>
        <p:txBody>
          <a:bodyPr lIns="90000" rIns="90000" tIns="46800" bIns="46800" anchor="ctr"/>
          <a:p>
            <a:endParaRPr/>
          </a:p>
        </p:txBody>
      </p:sp>
      <p:sp>
        <p:nvSpPr>
          <p:cNvPr id="352"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7862061A-CC6F-4C6D-8946-645EE1674C6E}" type="slidenum">
              <a:rPr lang="en-US">
                <a:solidFill>
                  <a:srgbClr val="ffffff"/>
                </a:solidFill>
                <a:latin typeface="Calibri"/>
              </a:rPr>
              <a:t>&lt;number&gt;</a:t>
            </a:fld>
            <a:endParaRPr/>
          </a:p>
        </p:txBody>
      </p:sp>
      <p:pic>
        <p:nvPicPr>
          <p:cNvPr id="353" name="Picture 2" descr=""/>
          <p:cNvPicPr/>
          <p:nvPr/>
        </p:nvPicPr>
        <p:blipFill>
          <a:blip r:embed="rId1"/>
          <a:stretch/>
        </p:blipFill>
        <p:spPr>
          <a:xfrm>
            <a:off x="0" y="0"/>
            <a:ext cx="9144000" cy="6962760"/>
          </a:xfrm>
          <a:prstGeom prst="rect">
            <a:avLst/>
          </a:prstGeom>
          <a:ln>
            <a:noFill/>
          </a:ln>
        </p:spPr>
      </p:pic>
    </p:spTree>
  </p:cSld>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4" name="TextShape 1"/>
          <p:cNvSpPr txBox="1"/>
          <p:nvPr/>
        </p:nvSpPr>
        <p:spPr>
          <a:xfrm>
            <a:off x="457200" y="1142640"/>
            <a:ext cx="8229600" cy="1066680"/>
          </a:xfrm>
          <a:prstGeom prst="rect">
            <a:avLst/>
          </a:prstGeom>
          <a:noFill/>
          <a:ln>
            <a:noFill/>
          </a:ln>
        </p:spPr>
        <p:txBody>
          <a:bodyPr lIns="90000" rIns="90000" tIns="46800" bIns="46800" anchor="ctr"/>
          <a:p>
            <a:endParaRPr/>
          </a:p>
        </p:txBody>
      </p:sp>
      <p:sp>
        <p:nvSpPr>
          <p:cNvPr id="355"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638CB124-3308-486F-BCE7-4019A5EADBDF}" type="slidenum">
              <a:rPr lang="en-US">
                <a:solidFill>
                  <a:srgbClr val="ffffff"/>
                </a:solidFill>
                <a:latin typeface="Calibri"/>
              </a:rPr>
              <a:t>&lt;number&gt;</a:t>
            </a:fld>
            <a:endParaRPr/>
          </a:p>
        </p:txBody>
      </p:sp>
      <p:pic>
        <p:nvPicPr>
          <p:cNvPr id="356" name="Picture 2" descr=""/>
          <p:cNvPicPr/>
          <p:nvPr/>
        </p:nvPicPr>
        <p:blipFill>
          <a:blip r:embed="rId1"/>
          <a:stretch/>
        </p:blipFill>
        <p:spPr>
          <a:xfrm>
            <a:off x="0" y="0"/>
            <a:ext cx="9144000" cy="4495680"/>
          </a:xfrm>
          <a:prstGeom prst="rect">
            <a:avLst/>
          </a:prstGeom>
          <a:ln>
            <a:noFill/>
          </a:ln>
        </p:spPr>
      </p:pic>
      <p:pic>
        <p:nvPicPr>
          <p:cNvPr id="357" name="Picture 3" descr=""/>
          <p:cNvPicPr/>
          <p:nvPr/>
        </p:nvPicPr>
        <p:blipFill>
          <a:blip r:embed="rId2"/>
          <a:stretch/>
        </p:blipFill>
        <p:spPr>
          <a:xfrm>
            <a:off x="0" y="4505400"/>
            <a:ext cx="9144000" cy="235260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7" name="TextShape 1"/>
          <p:cNvSpPr txBox="1"/>
          <p:nvPr/>
        </p:nvSpPr>
        <p:spPr>
          <a:xfrm>
            <a:off x="457200" y="274680"/>
            <a:ext cx="8229600" cy="792000"/>
          </a:xfrm>
          <a:prstGeom prst="rect">
            <a:avLst/>
          </a:prstGeom>
          <a:noFill/>
          <a:ln>
            <a:noFill/>
          </a:ln>
        </p:spPr>
        <p:txBody>
          <a:bodyPr anchor="ctr"/>
          <a:p>
            <a:pPr/>
            <a:r>
              <a:rPr lang="en-GB" sz="4000">
                <a:latin typeface="Trebuchet MS"/>
              </a:rPr>
              <a:t>Cut- vertices</a:t>
            </a:r>
            <a:endParaRPr/>
          </a:p>
        </p:txBody>
      </p:sp>
      <p:sp>
        <p:nvSpPr>
          <p:cNvPr id="218" name="TextShape 2"/>
          <p:cNvSpPr txBox="1"/>
          <p:nvPr/>
        </p:nvSpPr>
        <p:spPr>
          <a:xfrm>
            <a:off x="457200" y="1066680"/>
            <a:ext cx="8229600" cy="5059440"/>
          </a:xfrm>
          <a:prstGeom prst="rect">
            <a:avLst/>
          </a:prstGeom>
          <a:noFill/>
          <a:ln>
            <a:noFill/>
          </a:ln>
        </p:spPr>
        <p:txBody>
          <a:bodyPr/>
          <a:p>
            <a:pPr algn="just">
              <a:buFont typeface="Georgia"/>
              <a:buChar char="•"/>
            </a:pPr>
            <a:r>
              <a:rPr lang="en-GB" sz="2800">
                <a:latin typeface="Georgia"/>
              </a:rPr>
              <a:t>In a connected graph G, a </a:t>
            </a:r>
            <a:r>
              <a:rPr i="1" lang="en-GB" sz="2800">
                <a:latin typeface="Georgia"/>
              </a:rPr>
              <a:t>cut-vertices</a:t>
            </a:r>
            <a:r>
              <a:rPr lang="en-GB" sz="2800">
                <a:latin typeface="Georgia"/>
              </a:rPr>
              <a:t> a </a:t>
            </a:r>
            <a:r>
              <a:rPr b="1" lang="en-GB" sz="2800">
                <a:latin typeface="Georgia"/>
              </a:rPr>
              <a:t>set of vertices whose removal from G leaves G disconnected.</a:t>
            </a:r>
            <a:endParaRPr/>
          </a:p>
          <a:p>
            <a:pPr algn="just">
              <a:buFont typeface="Georgia"/>
              <a:buChar char="•"/>
            </a:pPr>
            <a:endParaRPr/>
          </a:p>
        </p:txBody>
      </p:sp>
      <p:pic>
        <p:nvPicPr>
          <p:cNvPr id="219" name="Picture 4" descr=""/>
          <p:cNvPicPr/>
          <p:nvPr/>
        </p:nvPicPr>
        <p:blipFill>
          <a:blip r:embed="rId1"/>
          <a:stretch/>
        </p:blipFill>
        <p:spPr>
          <a:xfrm>
            <a:off x="2286000" y="2438280"/>
            <a:ext cx="3962520" cy="4267440"/>
          </a:xfrm>
          <a:prstGeom prst="rect">
            <a:avLst/>
          </a:prstGeom>
          <a:ln>
            <a:noFill/>
          </a:ln>
        </p:spPr>
      </p:pic>
      <p:sp>
        <p:nvSpPr>
          <p:cNvPr id="220"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A1D5C1CC-9397-4796-B0FC-CEA7FEF62522}" type="slidenum">
              <a:rPr lang="en-US">
                <a:solidFill>
                  <a:srgbClr val="ffffff"/>
                </a:solidFill>
                <a:latin typeface="Calibri"/>
              </a:rPr>
              <a:t>&lt;number&gt;</a:t>
            </a:fld>
            <a:endParaRPr/>
          </a:p>
        </p:txBody>
      </p:sp>
    </p:spTree>
  </p:cSld>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8" name="TextShape 1"/>
          <p:cNvSpPr txBox="1"/>
          <p:nvPr/>
        </p:nvSpPr>
        <p:spPr>
          <a:xfrm>
            <a:off x="457200" y="2590920"/>
            <a:ext cx="8229600" cy="1069920"/>
          </a:xfrm>
          <a:prstGeom prst="rect">
            <a:avLst/>
          </a:prstGeom>
          <a:noFill/>
          <a:ln>
            <a:noFill/>
          </a:ln>
        </p:spPr>
        <p:txBody>
          <a:bodyPr anchor="ctr"/>
          <a:p>
            <a:pPr algn="ctr"/>
            <a:r>
              <a:rPr lang="en-IN" sz="4000">
                <a:latin typeface="Trebuchet MS"/>
              </a:rPr>
              <a:t>How can you tell if a graph G is Planar or Nonplanar ? </a:t>
            </a:r>
            <a:endParaRPr/>
          </a:p>
        </p:txBody>
      </p:sp>
      <p:sp>
        <p:nvSpPr>
          <p:cNvPr id="359"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02604FB0-5ACA-41B6-92F6-7EC945FC2407}" type="slidenum">
              <a:rPr lang="en-US">
                <a:solidFill>
                  <a:srgbClr val="ffffff"/>
                </a:solidFill>
                <a:latin typeface="Calibri"/>
              </a:rPr>
              <a:t>&lt;number&gt;</a:t>
            </a:fld>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0" name="TextShape 1"/>
          <p:cNvSpPr txBox="1"/>
          <p:nvPr/>
        </p:nvSpPr>
        <p:spPr>
          <a:xfrm>
            <a:off x="457200" y="838080"/>
            <a:ext cx="8229600" cy="1067040"/>
          </a:xfrm>
          <a:prstGeom prst="rect">
            <a:avLst/>
          </a:prstGeom>
          <a:noFill/>
          <a:ln>
            <a:noFill/>
          </a:ln>
        </p:spPr>
        <p:txBody>
          <a:bodyPr anchor="ctr"/>
          <a:p>
            <a:pPr algn="ctr"/>
            <a:r>
              <a:rPr b="1" lang="en-GB" sz="4400">
                <a:latin typeface="Trebuchet MS"/>
              </a:rPr>
              <a:t>Kuratowski’s</a:t>
            </a:r>
            <a:r>
              <a:rPr b="1" lang="en-GB" sz="4000">
                <a:latin typeface="Trebuchet MS"/>
              </a:rPr>
              <a:t>  Two Graphs</a:t>
            </a:r>
            <a:endParaRPr/>
          </a:p>
        </p:txBody>
      </p:sp>
      <p:sp>
        <p:nvSpPr>
          <p:cNvPr id="361" name="TextShape 2"/>
          <p:cNvSpPr txBox="1"/>
          <p:nvPr/>
        </p:nvSpPr>
        <p:spPr>
          <a:xfrm>
            <a:off x="457200" y="2249640"/>
            <a:ext cx="8229600" cy="4324320"/>
          </a:xfrm>
          <a:prstGeom prst="rect">
            <a:avLst/>
          </a:prstGeom>
          <a:noFill/>
          <a:ln>
            <a:noFill/>
          </a:ln>
        </p:spPr>
        <p:txBody>
          <a:bodyPr/>
          <a:p>
            <a:pPr algn="just">
              <a:buFont typeface="Georgia"/>
              <a:buChar char="•"/>
            </a:pPr>
            <a:r>
              <a:rPr lang="en-IN" sz="2800">
                <a:latin typeface="Georgia"/>
              </a:rPr>
              <a:t> </a:t>
            </a:r>
            <a:r>
              <a:rPr lang="en-IN" sz="2800">
                <a:latin typeface="Georgia"/>
              </a:rPr>
              <a:t>After the Polish Mathematician Kasimir Kuratowski, </a:t>
            </a:r>
            <a:endParaRPr/>
          </a:p>
          <a:p>
            <a:pPr algn="just">
              <a:buFont typeface="Georgia"/>
              <a:buChar char="•"/>
            </a:pPr>
            <a:endParaRPr/>
          </a:p>
          <a:p>
            <a:pPr algn="just">
              <a:buFont typeface="Georgia"/>
              <a:buChar char="•"/>
            </a:pPr>
            <a:endParaRPr/>
          </a:p>
          <a:p>
            <a:pPr lvl="1" algn="just">
              <a:buFont typeface="Georgia"/>
              <a:buChar char="•"/>
            </a:pPr>
            <a:r>
              <a:rPr b="1" lang="en-GB" sz="2600">
                <a:latin typeface="Georgia"/>
              </a:rPr>
              <a:t>A complete graph with five vertices is nonplanar</a:t>
            </a:r>
            <a:endParaRPr/>
          </a:p>
          <a:p>
            <a:pPr lvl="1" algn="just">
              <a:buFont typeface="Georgia"/>
              <a:buChar char="•"/>
            </a:pPr>
            <a:endParaRPr/>
          </a:p>
          <a:p>
            <a:pPr lvl="1" algn="just">
              <a:buFont typeface="Georgia"/>
              <a:buChar char="•"/>
            </a:pPr>
            <a:r>
              <a:rPr b="1" lang="en-GB" sz="2600">
                <a:latin typeface="Georgia"/>
              </a:rPr>
              <a:t>Regular connected graph with six vertices and nine edges is also nonplanar</a:t>
            </a:r>
            <a:endParaRPr/>
          </a:p>
          <a:p>
            <a:pPr lvl="1" algn="just">
              <a:buFont typeface="Georgia"/>
              <a:buChar char="•"/>
            </a:pPr>
            <a:endParaRPr/>
          </a:p>
          <a:p>
            <a:pPr lvl="1" algn="just">
              <a:buFont typeface="Georgia"/>
              <a:buChar char="•"/>
            </a:pPr>
            <a:endParaRPr/>
          </a:p>
          <a:p>
            <a:pPr algn="just">
              <a:buFont typeface="Georgia"/>
              <a:buChar char="•"/>
            </a:pPr>
            <a:endParaRPr/>
          </a:p>
        </p:txBody>
      </p:sp>
      <p:sp>
        <p:nvSpPr>
          <p:cNvPr id="362"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1DEEEFEA-A536-47A0-8DE8-176C5A5E2252}" type="slidenum">
              <a:rPr lang="en-US">
                <a:solidFill>
                  <a:srgbClr val="ffffff"/>
                </a:solidFill>
                <a:latin typeface="Calibri"/>
              </a:rPr>
              <a:t>&lt;number&gt;</a:t>
            </a:fld>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3" name="TextShape 1"/>
          <p:cNvSpPr txBox="1"/>
          <p:nvPr/>
        </p:nvSpPr>
        <p:spPr>
          <a:xfrm>
            <a:off x="457200" y="533160"/>
            <a:ext cx="8229600" cy="1066680"/>
          </a:xfrm>
          <a:prstGeom prst="rect">
            <a:avLst/>
          </a:prstGeom>
          <a:noFill/>
          <a:ln>
            <a:noFill/>
          </a:ln>
        </p:spPr>
        <p:txBody>
          <a:bodyPr anchor="ctr"/>
          <a:p>
            <a:pPr/>
            <a:r>
              <a:rPr b="1" lang="en-GB" sz="4000">
                <a:latin typeface="Trebuchet MS"/>
              </a:rPr>
              <a:t>Kuratowski’s 1</a:t>
            </a:r>
            <a:r>
              <a:rPr b="1" lang="en-GB" sz="4000" baseline="30000">
                <a:latin typeface="Trebuchet MS"/>
              </a:rPr>
              <a:t>st</a:t>
            </a:r>
            <a:r>
              <a:rPr b="1" lang="en-GB" sz="4000">
                <a:latin typeface="Trebuchet MS"/>
              </a:rPr>
              <a:t>  Graph : </a:t>
            </a:r>
            <a:r>
              <a:rPr lang="en-IN" sz="4000">
                <a:latin typeface="Trebuchet MS"/>
              </a:rPr>
              <a:t>Theorem </a:t>
            </a:r>
            <a:endParaRPr/>
          </a:p>
        </p:txBody>
      </p:sp>
      <p:sp>
        <p:nvSpPr>
          <p:cNvPr id="364"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9F171A25-78B1-4DA0-B9DF-CD944BDF2268}" type="slidenum">
              <a:rPr lang="en-US">
                <a:solidFill>
                  <a:srgbClr val="ffffff"/>
                </a:solidFill>
                <a:latin typeface="Calibri"/>
              </a:rPr>
              <a:t>&lt;number&gt;</a:t>
            </a:fld>
            <a:endParaRPr/>
          </a:p>
        </p:txBody>
      </p:sp>
      <p:sp>
        <p:nvSpPr>
          <p:cNvPr id="365" name="TextShape 3"/>
          <p:cNvSpPr txBox="1"/>
          <p:nvPr/>
        </p:nvSpPr>
        <p:spPr>
          <a:xfrm>
            <a:off x="457200" y="1828800"/>
            <a:ext cx="8229600" cy="4324320"/>
          </a:xfrm>
          <a:prstGeom prst="rect">
            <a:avLst/>
          </a:prstGeom>
          <a:noFill/>
          <a:ln>
            <a:noFill/>
          </a:ln>
        </p:spPr>
        <p:txBody>
          <a:bodyPr/>
          <a:p>
            <a:pPr lvl="1" algn="just">
              <a:buFont typeface="Arial"/>
              <a:buChar char="•"/>
            </a:pPr>
            <a:r>
              <a:rPr b="1" lang="en-GB" sz="2600">
                <a:solidFill>
                  <a:srgbClr val="000000"/>
                </a:solidFill>
                <a:latin typeface="Georgia"/>
              </a:rPr>
              <a:t>A complete graph with five vertices is Nonpalar, K5</a:t>
            </a:r>
            <a:endParaRPr/>
          </a:p>
          <a:p>
            <a:pPr lvl="1" algn="just">
              <a:buFont typeface="Arial"/>
              <a:buChar char="•"/>
            </a:pPr>
            <a:endParaRPr/>
          </a:p>
          <a:p>
            <a:pPr lvl="1" algn="just">
              <a:buFont typeface="Arial"/>
              <a:buChar char="•"/>
            </a:pPr>
            <a:endParaRPr/>
          </a:p>
          <a:p>
            <a:pPr lvl="1" algn="just"/>
            <a:r>
              <a:rPr b="1" lang="en-GB" sz="2600">
                <a:solidFill>
                  <a:srgbClr val="000000"/>
                </a:solidFill>
                <a:latin typeface="Georgia"/>
              </a:rPr>
              <a:t> </a:t>
            </a:r>
            <a:endParaRPr/>
          </a:p>
          <a:p>
            <a:pPr lvl="1" algn="just">
              <a:buFont typeface="Arial"/>
              <a:buChar char="•"/>
            </a:pPr>
            <a:endParaRPr/>
          </a:p>
          <a:p>
            <a:pPr lvl="1" algn="just">
              <a:buFont typeface="Arial"/>
              <a:buChar char="•"/>
            </a:pPr>
            <a:endParaRPr/>
          </a:p>
          <a:p>
            <a:pPr algn="just">
              <a:buFont typeface="Georgia"/>
              <a:buChar char="•"/>
            </a:pPr>
            <a:endParaRPr/>
          </a:p>
          <a:p>
            <a:pPr algn="just">
              <a:buFont typeface="Georgia"/>
              <a:buChar char="•"/>
            </a:pPr>
            <a:endParaRPr/>
          </a:p>
        </p:txBody>
      </p:sp>
      <p:pic>
        <p:nvPicPr>
          <p:cNvPr id="366" name="Picture 3" descr=""/>
          <p:cNvPicPr/>
          <p:nvPr/>
        </p:nvPicPr>
        <p:blipFill>
          <a:blip r:embed="rId1"/>
          <a:stretch/>
        </p:blipFill>
        <p:spPr>
          <a:xfrm>
            <a:off x="2362320" y="2666880"/>
            <a:ext cx="4343400" cy="3657600"/>
          </a:xfrm>
          <a:prstGeom prst="rect">
            <a:avLst/>
          </a:prstGeom>
          <a:ln>
            <a:noFill/>
          </a:ln>
        </p:spPr>
      </p:pic>
    </p:spTree>
  </p:cSld>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67" name="Picture 2" descr=""/>
          <p:cNvPicPr/>
          <p:nvPr/>
        </p:nvPicPr>
        <p:blipFill>
          <a:blip r:embed="rId1"/>
          <a:stretch/>
        </p:blipFill>
        <p:spPr>
          <a:xfrm>
            <a:off x="609480" y="0"/>
            <a:ext cx="7848720" cy="6858000"/>
          </a:xfrm>
          <a:prstGeom prst="rect">
            <a:avLst/>
          </a:prstGeom>
          <a:ln>
            <a:noFill/>
          </a:ln>
        </p:spPr>
      </p:pic>
      <p:sp>
        <p:nvSpPr>
          <p:cNvPr id="368" name="CustomShape 1"/>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9AA5DD7D-82EE-4061-8628-3F1C5826F2E2}" type="slidenum">
              <a:rPr lang="en-US">
                <a:solidFill>
                  <a:srgbClr val="ffffff"/>
                </a:solidFill>
                <a:latin typeface="Calibri"/>
              </a:rPr>
              <a:t>&lt;number&gt;</a:t>
            </a:fld>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9" name="TextShape 1"/>
          <p:cNvSpPr txBox="1"/>
          <p:nvPr/>
        </p:nvSpPr>
        <p:spPr>
          <a:xfrm>
            <a:off x="457200" y="609480"/>
            <a:ext cx="8229600" cy="1067040"/>
          </a:xfrm>
          <a:prstGeom prst="rect">
            <a:avLst/>
          </a:prstGeom>
          <a:noFill/>
          <a:ln>
            <a:noFill/>
          </a:ln>
        </p:spPr>
        <p:txBody>
          <a:bodyPr anchor="ctr"/>
          <a:p>
            <a:pPr/>
            <a:r>
              <a:rPr b="1" lang="en-GB" sz="4000">
                <a:latin typeface="Trebuchet MS"/>
              </a:rPr>
              <a:t>Kuratowski’s 2</a:t>
            </a:r>
            <a:r>
              <a:rPr b="1" lang="en-GB" sz="4000" baseline="30000">
                <a:latin typeface="Trebuchet MS"/>
              </a:rPr>
              <a:t>nd</a:t>
            </a:r>
            <a:r>
              <a:rPr b="1" lang="en-GB" sz="4000">
                <a:latin typeface="Trebuchet MS"/>
              </a:rPr>
              <a:t> Graph : </a:t>
            </a:r>
            <a:r>
              <a:rPr lang="en-IN" sz="4000">
                <a:latin typeface="Trebuchet MS"/>
              </a:rPr>
              <a:t>Theorem </a:t>
            </a:r>
            <a:endParaRPr/>
          </a:p>
        </p:txBody>
      </p:sp>
      <p:sp>
        <p:nvSpPr>
          <p:cNvPr id="370" name="TextShape 2"/>
          <p:cNvSpPr txBox="1"/>
          <p:nvPr/>
        </p:nvSpPr>
        <p:spPr>
          <a:xfrm>
            <a:off x="457200" y="1752480"/>
            <a:ext cx="8229600" cy="4324320"/>
          </a:xfrm>
          <a:prstGeom prst="rect">
            <a:avLst/>
          </a:prstGeom>
          <a:noFill/>
          <a:ln>
            <a:noFill/>
          </a:ln>
        </p:spPr>
        <p:txBody>
          <a:bodyPr/>
          <a:p>
            <a:pPr algn="just">
              <a:buFont typeface="Georgia"/>
              <a:buChar char="•"/>
            </a:pPr>
            <a:r>
              <a:rPr b="1" lang="en-GB" sz="2800">
                <a:latin typeface="Georgia"/>
              </a:rPr>
              <a:t>Regular connected graph with six vertices and nine edges is also non planar, K3,3</a:t>
            </a:r>
            <a:endParaRPr/>
          </a:p>
          <a:p>
            <a:pPr algn="just">
              <a:buFont typeface="Georgia"/>
              <a:buChar char="•"/>
            </a:pPr>
            <a:endParaRPr/>
          </a:p>
        </p:txBody>
      </p:sp>
      <p:pic>
        <p:nvPicPr>
          <p:cNvPr id="371" name="Picture 31" descr=""/>
          <p:cNvPicPr/>
          <p:nvPr/>
        </p:nvPicPr>
        <p:blipFill>
          <a:blip r:embed="rId1"/>
          <a:stretch/>
        </p:blipFill>
        <p:spPr>
          <a:xfrm>
            <a:off x="609480" y="3324240"/>
            <a:ext cx="7524720" cy="3457440"/>
          </a:xfrm>
          <a:prstGeom prst="rect">
            <a:avLst/>
          </a:prstGeom>
          <a:ln>
            <a:noFill/>
          </a:ln>
        </p:spPr>
      </p:pic>
      <p:sp>
        <p:nvSpPr>
          <p:cNvPr id="372"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D44F7310-F17C-4B72-804A-F8A65C238D80}" type="slidenum">
              <a:rPr lang="en-US">
                <a:solidFill>
                  <a:srgbClr val="ffffff"/>
                </a:solidFill>
                <a:latin typeface="Calibri"/>
              </a:rPr>
              <a:t>&lt;number&gt;</a:t>
            </a:fld>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3" name="CustomShape 1"/>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66F9241C-7203-4E5E-8D11-50B68585B865}" type="slidenum">
              <a:rPr lang="en-US">
                <a:solidFill>
                  <a:srgbClr val="ffffff"/>
                </a:solidFill>
                <a:latin typeface="Calibri"/>
              </a:rPr>
              <a:t>&lt;number&gt;</a:t>
            </a:fld>
            <a:endParaRPr/>
          </a:p>
        </p:txBody>
      </p:sp>
      <p:pic>
        <p:nvPicPr>
          <p:cNvPr id="374" name="Picture 2" descr=""/>
          <p:cNvPicPr/>
          <p:nvPr/>
        </p:nvPicPr>
        <p:blipFill>
          <a:blip r:embed="rId1"/>
          <a:stretch/>
        </p:blipFill>
        <p:spPr>
          <a:xfrm>
            <a:off x="0" y="0"/>
            <a:ext cx="3962520" cy="3048120"/>
          </a:xfrm>
          <a:prstGeom prst="rect">
            <a:avLst/>
          </a:prstGeom>
          <a:ln>
            <a:noFill/>
          </a:ln>
        </p:spPr>
      </p:pic>
      <p:pic>
        <p:nvPicPr>
          <p:cNvPr id="375" name="Picture 3" descr=""/>
          <p:cNvPicPr/>
          <p:nvPr/>
        </p:nvPicPr>
        <p:blipFill>
          <a:blip r:embed="rId2"/>
          <a:stretch/>
        </p:blipFill>
        <p:spPr>
          <a:xfrm>
            <a:off x="4267080" y="0"/>
            <a:ext cx="4876920" cy="3057480"/>
          </a:xfrm>
          <a:prstGeom prst="rect">
            <a:avLst/>
          </a:prstGeom>
          <a:ln>
            <a:noFill/>
          </a:ln>
        </p:spPr>
      </p:pic>
      <p:pic>
        <p:nvPicPr>
          <p:cNvPr id="376" name="Picture 4" descr=""/>
          <p:cNvPicPr/>
          <p:nvPr/>
        </p:nvPicPr>
        <p:blipFill>
          <a:blip r:embed="rId3"/>
          <a:stretch/>
        </p:blipFill>
        <p:spPr>
          <a:xfrm>
            <a:off x="1371600" y="3048120"/>
            <a:ext cx="6019920" cy="3609720"/>
          </a:xfrm>
          <a:prstGeom prst="rect">
            <a:avLst/>
          </a:prstGeom>
          <a:ln>
            <a:noFill/>
          </a:ln>
        </p:spPr>
      </p:pic>
    </p:spTree>
  </p:cSld>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7" name="TextShape 1"/>
          <p:cNvSpPr txBox="1"/>
          <p:nvPr/>
        </p:nvSpPr>
        <p:spPr>
          <a:xfrm>
            <a:off x="457200" y="838080"/>
            <a:ext cx="8229600" cy="1067040"/>
          </a:xfrm>
          <a:prstGeom prst="rect">
            <a:avLst/>
          </a:prstGeom>
          <a:noFill/>
          <a:ln>
            <a:noFill/>
          </a:ln>
        </p:spPr>
        <p:txBody>
          <a:bodyPr anchor="ctr"/>
          <a:p>
            <a:pPr/>
            <a:r>
              <a:rPr b="1" lang="en-GB" sz="3600">
                <a:latin typeface="Trebuchet MS"/>
              </a:rPr>
              <a:t>Properties of Kuratowski’s Graphs</a:t>
            </a:r>
            <a:r>
              <a:rPr b="1" lang="en-GB" sz="3600">
                <a:latin typeface="Trebuchet MS"/>
              </a:rPr>
              <a:t>
</a:t>
            </a:r>
            <a:endParaRPr/>
          </a:p>
        </p:txBody>
      </p:sp>
      <p:sp>
        <p:nvSpPr>
          <p:cNvPr id="378" name="TextShape 2"/>
          <p:cNvSpPr txBox="1"/>
          <p:nvPr/>
        </p:nvSpPr>
        <p:spPr>
          <a:xfrm>
            <a:off x="457200" y="1752120"/>
            <a:ext cx="8229600" cy="4800600"/>
          </a:xfrm>
          <a:prstGeom prst="rect">
            <a:avLst/>
          </a:prstGeom>
          <a:noFill/>
          <a:ln>
            <a:noFill/>
          </a:ln>
        </p:spPr>
        <p:txBody>
          <a:bodyPr/>
          <a:p>
            <a:pPr algn="just">
              <a:buFont typeface="Georgia"/>
              <a:buChar char="•"/>
            </a:pPr>
            <a:r>
              <a:rPr lang="en-GB" sz="2800">
                <a:latin typeface="Georgia"/>
              </a:rPr>
              <a:t>Both are </a:t>
            </a:r>
            <a:r>
              <a:rPr b="1" lang="en-GB" sz="2800">
                <a:latin typeface="Georgia"/>
              </a:rPr>
              <a:t>regular graphs</a:t>
            </a:r>
            <a:endParaRPr/>
          </a:p>
          <a:p>
            <a:pPr algn="just">
              <a:buFont typeface="Georgia"/>
              <a:buChar char="•"/>
            </a:pPr>
            <a:r>
              <a:rPr lang="en-GB" sz="2800">
                <a:latin typeface="Georgia"/>
              </a:rPr>
              <a:t>Both are </a:t>
            </a:r>
            <a:r>
              <a:rPr b="1" lang="en-GB" sz="2800">
                <a:latin typeface="Georgia"/>
              </a:rPr>
              <a:t>non planar</a:t>
            </a:r>
            <a:endParaRPr/>
          </a:p>
          <a:p>
            <a:pPr algn="just">
              <a:buFont typeface="Georgia"/>
              <a:buChar char="•"/>
            </a:pPr>
            <a:r>
              <a:rPr b="1" lang="en-GB" sz="2800">
                <a:latin typeface="Georgia"/>
              </a:rPr>
              <a:t>Removal of one edge or a vertex </a:t>
            </a:r>
            <a:r>
              <a:rPr lang="en-GB" sz="2800">
                <a:latin typeface="Georgia"/>
              </a:rPr>
              <a:t>makes each a planar graph</a:t>
            </a:r>
            <a:endParaRPr/>
          </a:p>
          <a:p>
            <a:pPr algn="just">
              <a:buFont typeface="Georgia"/>
              <a:buChar char="•"/>
            </a:pPr>
            <a:r>
              <a:rPr lang="en-GB" sz="2800">
                <a:latin typeface="Georgia"/>
              </a:rPr>
              <a:t>Kuratowski’s</a:t>
            </a:r>
            <a:r>
              <a:rPr b="1" lang="en-GB" sz="2800">
                <a:latin typeface="Georgia"/>
              </a:rPr>
              <a:t> first graph -</a:t>
            </a:r>
            <a:r>
              <a:rPr lang="en-GB" sz="2800">
                <a:latin typeface="Georgia"/>
              </a:rPr>
              <a:t>non planar graph with the </a:t>
            </a:r>
            <a:r>
              <a:rPr b="1" lang="en-GB" sz="2800">
                <a:latin typeface="Georgia"/>
              </a:rPr>
              <a:t>smallest number of vertices </a:t>
            </a:r>
            <a:r>
              <a:rPr lang="en-GB" sz="2800">
                <a:latin typeface="Georgia"/>
              </a:rPr>
              <a:t>and Kuratowski’s </a:t>
            </a:r>
            <a:r>
              <a:rPr b="1" lang="en-GB" sz="2800">
                <a:latin typeface="Georgia"/>
              </a:rPr>
              <a:t>second graph</a:t>
            </a:r>
            <a:r>
              <a:rPr lang="en-GB" sz="2800">
                <a:latin typeface="Georgia"/>
              </a:rPr>
              <a:t> - non planar graph with the </a:t>
            </a:r>
            <a:r>
              <a:rPr b="1" lang="en-GB" sz="2800">
                <a:latin typeface="Georgia"/>
              </a:rPr>
              <a:t>smallest number of edges</a:t>
            </a:r>
            <a:r>
              <a:rPr lang="en-GB" sz="2800">
                <a:latin typeface="Georgia"/>
              </a:rPr>
              <a:t>. </a:t>
            </a:r>
            <a:endParaRPr/>
          </a:p>
          <a:p>
            <a:pPr algn="just"/>
            <a:r>
              <a:rPr b="1" lang="en-GB" sz="2800">
                <a:latin typeface="Georgia"/>
              </a:rPr>
              <a:t>	</a:t>
            </a:r>
            <a:r>
              <a:rPr b="1" lang="en-GB" sz="2800">
                <a:latin typeface="Georgia"/>
              </a:rPr>
              <a:t>	</a:t>
            </a:r>
            <a:r>
              <a:rPr b="1" lang="en-GB" sz="2800">
                <a:latin typeface="Georgia"/>
              </a:rPr>
              <a:t>	</a:t>
            </a:r>
            <a:endParaRPr/>
          </a:p>
          <a:p>
            <a:pPr algn="just"/>
            <a:r>
              <a:rPr b="1" lang="en-GB" sz="2800">
                <a:latin typeface="Georgia"/>
              </a:rPr>
              <a:t>	</a:t>
            </a:r>
            <a:r>
              <a:rPr b="1" lang="en-GB" sz="2800">
                <a:latin typeface="Georgia"/>
              </a:rPr>
              <a:t>	</a:t>
            </a:r>
            <a:r>
              <a:rPr b="1" lang="en-GB" sz="3600">
                <a:latin typeface="Georgia"/>
              </a:rPr>
              <a:t>Simplest non planar graphs</a:t>
            </a:r>
            <a:endParaRPr/>
          </a:p>
          <a:p>
            <a:pPr algn="just">
              <a:buFont typeface="Georgia"/>
              <a:buChar char="•"/>
            </a:pPr>
            <a:endParaRPr/>
          </a:p>
        </p:txBody>
      </p:sp>
      <p:sp>
        <p:nvSpPr>
          <p:cNvPr id="379"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A2B24394-3D6F-4F83-921B-938A1A9A45FB}" type="slidenum">
              <a:rPr lang="en-US">
                <a:solidFill>
                  <a:srgbClr val="ffffff"/>
                </a:solidFill>
                <a:latin typeface="Calibri"/>
              </a:rPr>
              <a:t>&lt;number&gt;</a:t>
            </a:fld>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0" name="TextShape 1"/>
          <p:cNvSpPr txBox="1"/>
          <p:nvPr/>
        </p:nvSpPr>
        <p:spPr>
          <a:xfrm>
            <a:off x="457200" y="838080"/>
            <a:ext cx="8229600" cy="1067040"/>
          </a:xfrm>
          <a:prstGeom prst="rect">
            <a:avLst/>
          </a:prstGeom>
          <a:noFill/>
          <a:ln>
            <a:noFill/>
          </a:ln>
        </p:spPr>
        <p:txBody>
          <a:bodyPr anchor="ctr"/>
          <a:p>
            <a:pPr algn="ctr"/>
            <a:r>
              <a:rPr b="1" lang="en-GB" sz="4000">
                <a:latin typeface="Trebuchet MS"/>
              </a:rPr>
              <a:t>
</a:t>
            </a:r>
            <a:r>
              <a:rPr b="1" lang="en-GB" sz="4000">
                <a:latin typeface="Trebuchet MS"/>
              </a:rPr>
              <a:t>
</a:t>
            </a:r>
            <a:r>
              <a:rPr b="1" lang="en-GB" sz="4000">
                <a:latin typeface="Trebuchet MS"/>
              </a:rPr>
              <a:t>Different Representation of Planar Graphs</a:t>
            </a:r>
            <a:r>
              <a:rPr b="1" lang="en-GB" sz="4000">
                <a:latin typeface="Trebuchet MS"/>
              </a:rPr>
              <a:t>
</a:t>
            </a:r>
            <a:endParaRPr/>
          </a:p>
        </p:txBody>
      </p:sp>
      <p:sp>
        <p:nvSpPr>
          <p:cNvPr id="381" name="TextShape 2"/>
          <p:cNvSpPr txBox="1"/>
          <p:nvPr/>
        </p:nvSpPr>
        <p:spPr>
          <a:xfrm>
            <a:off x="457200" y="2249640"/>
            <a:ext cx="8229600" cy="4324320"/>
          </a:xfrm>
          <a:prstGeom prst="rect">
            <a:avLst/>
          </a:prstGeom>
          <a:noFill/>
          <a:ln>
            <a:noFill/>
          </a:ln>
        </p:spPr>
        <p:txBody>
          <a:bodyPr/>
          <a:p>
            <a:pPr>
              <a:buFont typeface="Georgia"/>
              <a:buChar char="•"/>
            </a:pPr>
            <a:endParaRPr/>
          </a:p>
          <a:p>
            <a:pPr>
              <a:buFont typeface="Georgia"/>
              <a:buChar char="•"/>
            </a:pPr>
            <a:endParaRPr/>
          </a:p>
          <a:p>
            <a:pPr>
              <a:buFont typeface="Georgia"/>
              <a:buChar char="•"/>
            </a:pPr>
            <a:r>
              <a:rPr b="1" lang="en-GB" sz="2800">
                <a:latin typeface="Georgia"/>
              </a:rPr>
              <a:t>Straight Line Representation</a:t>
            </a:r>
            <a:endParaRPr/>
          </a:p>
          <a:p>
            <a:pPr/>
            <a:endParaRPr/>
          </a:p>
          <a:p>
            <a:pPr>
              <a:buFont typeface="Georgia"/>
              <a:buChar char="•"/>
            </a:pPr>
            <a:r>
              <a:rPr b="1" lang="en-GB" sz="2800">
                <a:latin typeface="Georgia"/>
              </a:rPr>
              <a:t>Plane Representation</a:t>
            </a:r>
            <a:endParaRPr/>
          </a:p>
          <a:p>
            <a:pPr/>
            <a:endParaRPr/>
          </a:p>
          <a:p>
            <a:pPr>
              <a:buFont typeface="Georgia"/>
              <a:buChar char="•"/>
            </a:pPr>
            <a:r>
              <a:rPr b="1" lang="en-GB" sz="2800">
                <a:latin typeface="Georgia"/>
              </a:rPr>
              <a:t>Embedding on a Sphere</a:t>
            </a:r>
            <a:endParaRPr/>
          </a:p>
          <a:p>
            <a:pPr>
              <a:buFont typeface="Georgia"/>
              <a:buChar char="•"/>
            </a:pPr>
            <a:endParaRPr/>
          </a:p>
        </p:txBody>
      </p:sp>
      <p:sp>
        <p:nvSpPr>
          <p:cNvPr id="382"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3243E1DE-1DAD-45C2-814D-ECFF31887FFD}" type="slidenum">
              <a:rPr lang="en-US">
                <a:solidFill>
                  <a:srgbClr val="ffffff"/>
                </a:solidFill>
                <a:latin typeface="Calibri"/>
              </a:rPr>
              <a:t>&lt;number&gt;</a:t>
            </a:fld>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3" name="TextShape 1"/>
          <p:cNvSpPr txBox="1"/>
          <p:nvPr/>
        </p:nvSpPr>
        <p:spPr>
          <a:xfrm>
            <a:off x="457200" y="1142640"/>
            <a:ext cx="8229600" cy="1066680"/>
          </a:xfrm>
          <a:prstGeom prst="rect">
            <a:avLst/>
          </a:prstGeom>
          <a:noFill/>
          <a:ln>
            <a:noFill/>
          </a:ln>
        </p:spPr>
        <p:txBody>
          <a:bodyPr anchor="ctr"/>
          <a:p>
            <a:pPr algn="ctr"/>
            <a:r>
              <a:rPr b="1" lang="en-GB" sz="3600">
                <a:latin typeface="Trebuchet MS"/>
              </a:rPr>
              <a:t>Straight Line Representation</a:t>
            </a:r>
            <a:r>
              <a:rPr b="1" lang="en-GB" sz="3600">
                <a:latin typeface="Trebuchet MS"/>
              </a:rPr>
              <a:t>
</a:t>
            </a:r>
            <a:endParaRPr/>
          </a:p>
        </p:txBody>
      </p:sp>
      <p:sp>
        <p:nvSpPr>
          <p:cNvPr id="384" name="TextShape 2"/>
          <p:cNvSpPr txBox="1"/>
          <p:nvPr/>
        </p:nvSpPr>
        <p:spPr>
          <a:xfrm>
            <a:off x="457200" y="2249640"/>
            <a:ext cx="8229600" cy="4324320"/>
          </a:xfrm>
          <a:prstGeom prst="rect">
            <a:avLst/>
          </a:prstGeom>
          <a:noFill/>
          <a:ln>
            <a:noFill/>
          </a:ln>
        </p:spPr>
        <p:txBody>
          <a:bodyPr/>
          <a:p>
            <a:pPr algn="just">
              <a:buFont typeface="Georgia"/>
              <a:buChar char="•"/>
            </a:pPr>
            <a:r>
              <a:rPr lang="en-GB" sz="2800">
                <a:latin typeface="Georgia"/>
              </a:rPr>
              <a:t>Any simple planar graph can be embedded in a plane such that every edge is drawn as a </a:t>
            </a:r>
            <a:r>
              <a:rPr b="1" lang="en-GB" sz="2800">
                <a:latin typeface="Georgia"/>
              </a:rPr>
              <a:t>straight line segment</a:t>
            </a:r>
            <a:endParaRPr/>
          </a:p>
          <a:p>
            <a:pPr algn="just"/>
            <a:endParaRPr/>
          </a:p>
          <a:p>
            <a:pPr algn="just">
              <a:buFont typeface="Georgia"/>
              <a:buChar char="•"/>
            </a:pPr>
            <a:r>
              <a:rPr lang="en-GB" sz="2800">
                <a:latin typeface="Georgia"/>
              </a:rPr>
              <a:t>This representation is </a:t>
            </a:r>
            <a:r>
              <a:rPr b="1" lang="en-GB" sz="2800">
                <a:latin typeface="Georgia"/>
              </a:rPr>
              <a:t>only used for simple graph </a:t>
            </a:r>
            <a:r>
              <a:rPr lang="en-GB" sz="2800">
                <a:latin typeface="Georgia"/>
              </a:rPr>
              <a:t>because self loop and parallel edges cannot be represented by straight line</a:t>
            </a:r>
            <a:endParaRPr/>
          </a:p>
          <a:p>
            <a:pPr algn="just">
              <a:buFont typeface="Georgia"/>
              <a:buChar char="•"/>
            </a:pPr>
            <a:endParaRPr/>
          </a:p>
        </p:txBody>
      </p:sp>
      <p:sp>
        <p:nvSpPr>
          <p:cNvPr id="385"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2A1BAEA1-929C-4B07-90DA-7F6E850D5EE6}" type="slidenum">
              <a:rPr lang="en-US">
                <a:solidFill>
                  <a:srgbClr val="ffffff"/>
                </a:solidFill>
                <a:latin typeface="Calibri"/>
              </a:rPr>
              <a:t>&lt;number&gt;</a:t>
            </a:fld>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86" name="Picture 2" descr=""/>
          <p:cNvPicPr/>
          <p:nvPr/>
        </p:nvPicPr>
        <p:blipFill>
          <a:blip r:embed="rId1"/>
          <a:stretch/>
        </p:blipFill>
        <p:spPr>
          <a:xfrm>
            <a:off x="838080" y="1447920"/>
            <a:ext cx="7772400" cy="4054320"/>
          </a:xfrm>
          <a:prstGeom prst="rect">
            <a:avLst/>
          </a:prstGeom>
          <a:ln>
            <a:noFill/>
          </a:ln>
        </p:spPr>
      </p:pic>
      <p:sp>
        <p:nvSpPr>
          <p:cNvPr id="387" name="CustomShape 1"/>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0EA8D18C-1E31-4F92-86A3-127FCCA66BCA}" type="slidenum">
              <a:rPr lang="en-US">
                <a:solidFill>
                  <a:srgbClr val="ffffff"/>
                </a:solidFill>
                <a:latin typeface="Calibri"/>
              </a:rPr>
              <a:t>&lt;number&gt;</a:t>
            </a:fld>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21" name="Picture 2" descr=""/>
          <p:cNvPicPr/>
          <p:nvPr/>
        </p:nvPicPr>
        <p:blipFill>
          <a:blip r:embed="rId1"/>
          <a:stretch/>
        </p:blipFill>
        <p:spPr>
          <a:xfrm>
            <a:off x="609480" y="1523880"/>
            <a:ext cx="7696440" cy="4191120"/>
          </a:xfrm>
          <a:prstGeom prst="rect">
            <a:avLst/>
          </a:prstGeom>
          <a:ln>
            <a:noFill/>
          </a:ln>
        </p:spPr>
      </p:pic>
      <p:sp>
        <p:nvSpPr>
          <p:cNvPr id="222" name="CustomShape 1"/>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F2B1540A-6E01-4A3C-81DB-7B596E7A2D30}" type="slidenum">
              <a:rPr lang="en-US">
                <a:solidFill>
                  <a:srgbClr val="ffffff"/>
                </a:solidFill>
                <a:latin typeface="Calibri"/>
              </a:rPr>
              <a:t>&lt;number&gt;</a:t>
            </a:fld>
            <a:endParaRPr/>
          </a:p>
        </p:txBody>
      </p:sp>
    </p:spTree>
  </p:cSld>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8" name="TextShape 1"/>
          <p:cNvSpPr txBox="1"/>
          <p:nvPr/>
        </p:nvSpPr>
        <p:spPr>
          <a:xfrm>
            <a:off x="457200" y="990360"/>
            <a:ext cx="8229600" cy="1066680"/>
          </a:xfrm>
          <a:prstGeom prst="rect">
            <a:avLst/>
          </a:prstGeom>
          <a:noFill/>
          <a:ln>
            <a:noFill/>
          </a:ln>
        </p:spPr>
        <p:txBody>
          <a:bodyPr anchor="ctr"/>
          <a:p>
            <a:pPr algn="ctr"/>
            <a:r>
              <a:rPr b="1" lang="en-GB" sz="3600">
                <a:latin typeface="Trebuchet MS"/>
              </a:rPr>
              <a:t>Plane Representation</a:t>
            </a:r>
            <a:r>
              <a:rPr b="1" lang="en-GB" sz="3600">
                <a:latin typeface="Trebuchet MS"/>
              </a:rPr>
              <a:t>
</a:t>
            </a:r>
            <a:endParaRPr/>
          </a:p>
        </p:txBody>
      </p:sp>
      <p:sp>
        <p:nvSpPr>
          <p:cNvPr id="389" name="TextShape 2"/>
          <p:cNvSpPr txBox="1"/>
          <p:nvPr/>
        </p:nvSpPr>
        <p:spPr>
          <a:xfrm>
            <a:off x="457200" y="1752480"/>
            <a:ext cx="8229600" cy="4324320"/>
          </a:xfrm>
          <a:prstGeom prst="rect">
            <a:avLst/>
          </a:prstGeom>
          <a:noFill/>
          <a:ln>
            <a:noFill/>
          </a:ln>
        </p:spPr>
        <p:txBody>
          <a:bodyPr/>
          <a:p>
            <a:pPr algn="just">
              <a:buFont typeface="Georgia"/>
              <a:buChar char="•"/>
            </a:pPr>
            <a:r>
              <a:rPr lang="en-GB" sz="2800">
                <a:latin typeface="Georgia"/>
              </a:rPr>
              <a:t>A plane representation of a graph divides the plane into </a:t>
            </a:r>
            <a:r>
              <a:rPr b="1" lang="en-GB" sz="2800">
                <a:latin typeface="Georgia"/>
              </a:rPr>
              <a:t>regions.</a:t>
            </a:r>
            <a:endParaRPr/>
          </a:p>
          <a:p>
            <a:pPr algn="just"/>
            <a:endParaRPr/>
          </a:p>
          <a:p>
            <a:pPr algn="just">
              <a:buFont typeface="Georgia"/>
              <a:buChar char="•"/>
            </a:pPr>
            <a:r>
              <a:rPr lang="en-GB" sz="2800">
                <a:latin typeface="Georgia"/>
              </a:rPr>
              <a:t>A </a:t>
            </a:r>
            <a:r>
              <a:rPr b="1" lang="en-GB" sz="2800">
                <a:latin typeface="Georgia"/>
              </a:rPr>
              <a:t>region</a:t>
            </a:r>
            <a:r>
              <a:rPr lang="en-GB" sz="2800">
                <a:latin typeface="Georgia"/>
              </a:rPr>
              <a:t> is bounded by the set of edges of the graph.</a:t>
            </a:r>
            <a:endParaRPr/>
          </a:p>
          <a:p>
            <a:pPr algn="just">
              <a:buFont typeface="Georgia"/>
              <a:buChar char="•"/>
            </a:pPr>
            <a:endParaRPr/>
          </a:p>
          <a:p>
            <a:pPr algn="just">
              <a:buFont typeface="Georgia"/>
              <a:buChar char="•"/>
            </a:pPr>
            <a:r>
              <a:rPr b="1" lang="en-GB" sz="2800">
                <a:latin typeface="Georgia"/>
              </a:rPr>
              <a:t>No region </a:t>
            </a:r>
            <a:r>
              <a:rPr lang="en-GB" sz="2800">
                <a:latin typeface="Georgia"/>
              </a:rPr>
              <a:t>– for nonplanar graphs and planar graphs which are not an embedding</a:t>
            </a:r>
            <a:endParaRPr/>
          </a:p>
          <a:p>
            <a:pPr algn="just">
              <a:buFont typeface="Georgia"/>
              <a:buChar char="•"/>
            </a:pPr>
            <a:endParaRPr/>
          </a:p>
          <a:p>
            <a:pPr algn="just">
              <a:buFont typeface="Georgia"/>
              <a:buChar char="•"/>
            </a:pPr>
            <a:r>
              <a:rPr lang="en-GB" sz="2800">
                <a:latin typeface="Georgia"/>
              </a:rPr>
              <a:t>also called </a:t>
            </a:r>
            <a:r>
              <a:rPr b="1" lang="en-GB" sz="2800">
                <a:latin typeface="Georgia"/>
              </a:rPr>
              <a:t>windows, faces, </a:t>
            </a:r>
            <a:r>
              <a:rPr lang="en-GB" sz="2800">
                <a:latin typeface="Georgia"/>
              </a:rPr>
              <a:t>or</a:t>
            </a:r>
            <a:r>
              <a:rPr b="1" lang="en-GB" sz="2800">
                <a:latin typeface="Georgia"/>
              </a:rPr>
              <a:t> meshes</a:t>
            </a:r>
            <a:endParaRPr/>
          </a:p>
        </p:txBody>
      </p:sp>
      <p:sp>
        <p:nvSpPr>
          <p:cNvPr id="390"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88D49BD6-B8C3-42F3-897D-687EFF3C30EB}" type="slidenum">
              <a:rPr lang="en-US">
                <a:solidFill>
                  <a:srgbClr val="ffffff"/>
                </a:solidFill>
                <a:latin typeface="Calibri"/>
              </a:rPr>
              <a:t>&lt;number&gt;</a:t>
            </a:fld>
            <a:endParaRPr/>
          </a:p>
        </p:txBody>
      </p:sp>
    </p:spTree>
  </p:cSld>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91" name="Picture 2" descr=""/>
          <p:cNvPicPr/>
          <p:nvPr/>
        </p:nvPicPr>
        <p:blipFill>
          <a:blip r:embed="rId1"/>
          <a:stretch/>
        </p:blipFill>
        <p:spPr>
          <a:xfrm>
            <a:off x="152280" y="762120"/>
            <a:ext cx="8534520" cy="3647880"/>
          </a:xfrm>
          <a:prstGeom prst="rect">
            <a:avLst/>
          </a:prstGeom>
          <a:ln>
            <a:noFill/>
          </a:ln>
        </p:spPr>
      </p:pic>
      <p:sp>
        <p:nvSpPr>
          <p:cNvPr id="392" name="CustomShape 1"/>
          <p:cNvSpPr/>
          <p:nvPr/>
        </p:nvSpPr>
        <p:spPr>
          <a:xfrm>
            <a:off x="380880" y="4830840"/>
            <a:ext cx="8305920" cy="1191240"/>
          </a:xfrm>
          <a:prstGeom prst="rect">
            <a:avLst/>
          </a:prstGeom>
          <a:noFill/>
          <a:ln>
            <a:noFill/>
          </a:ln>
        </p:spPr>
        <p:style>
          <a:lnRef idx="0"/>
          <a:fillRef idx="0"/>
          <a:effectRef idx="0"/>
          <a:fontRef idx="minor"/>
        </p:style>
        <p:txBody>
          <a:bodyPr lIns="90000" rIns="90000" tIns="46800" bIns="46800"/>
          <a:p>
            <a:pPr algn="just">
              <a:lnSpc>
                <a:spcPct val="100000"/>
              </a:lnSpc>
            </a:pPr>
            <a:r>
              <a:rPr b="1" lang="en-GB" sz="2400">
                <a:latin typeface="Georgia"/>
              </a:rPr>
              <a:t>Infinite Region: </a:t>
            </a:r>
            <a:r>
              <a:rPr lang="en-GB" sz="2400">
                <a:latin typeface="Georgia"/>
              </a:rPr>
              <a:t>The portion of the plane lying outside a graph embedded in a plane - </a:t>
            </a:r>
            <a:r>
              <a:rPr b="1" lang="en-GB" sz="2400">
                <a:latin typeface="Georgia"/>
              </a:rPr>
              <a:t>infinite, unbounded, outer, or exterior region</a:t>
            </a:r>
            <a:endParaRPr/>
          </a:p>
        </p:txBody>
      </p:sp>
      <p:sp>
        <p:nvSpPr>
          <p:cNvPr id="393"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15392214-BA5D-4692-AF65-AD31B2F23351}" type="slidenum">
              <a:rPr lang="en-US">
                <a:solidFill>
                  <a:srgbClr val="ffffff"/>
                </a:solidFill>
                <a:latin typeface="Calibri"/>
              </a:rPr>
              <a:t>&lt;number&gt;</a:t>
            </a:fld>
            <a:endParaRPr/>
          </a:p>
        </p:txBody>
      </p:sp>
    </p:spTree>
  </p:cSld>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94" name="Picture 2" descr=""/>
          <p:cNvPicPr/>
          <p:nvPr/>
        </p:nvPicPr>
        <p:blipFill>
          <a:blip r:embed="rId1"/>
          <a:stretch/>
        </p:blipFill>
        <p:spPr>
          <a:xfrm>
            <a:off x="380880" y="614520"/>
            <a:ext cx="8382240" cy="5862600"/>
          </a:xfrm>
          <a:prstGeom prst="rect">
            <a:avLst/>
          </a:prstGeom>
          <a:ln>
            <a:noFill/>
          </a:ln>
        </p:spPr>
      </p:pic>
      <p:sp>
        <p:nvSpPr>
          <p:cNvPr id="395" name="CustomShape 1"/>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BD067E89-B04A-4B26-A282-E1BBD3CF260E}" type="slidenum">
              <a:rPr lang="en-US">
                <a:solidFill>
                  <a:srgbClr val="ffffff"/>
                </a:solidFill>
                <a:latin typeface="Calibri"/>
              </a:rPr>
              <a:t>&lt;number&gt;</a:t>
            </a:fld>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6" name="TextShape 1"/>
          <p:cNvSpPr txBox="1"/>
          <p:nvPr/>
        </p:nvSpPr>
        <p:spPr>
          <a:xfrm>
            <a:off x="457200" y="1142640"/>
            <a:ext cx="8229600" cy="1066680"/>
          </a:xfrm>
          <a:prstGeom prst="rect">
            <a:avLst/>
          </a:prstGeom>
          <a:noFill/>
          <a:ln>
            <a:noFill/>
          </a:ln>
        </p:spPr>
        <p:txBody>
          <a:bodyPr lIns="90000" rIns="90000" tIns="46800" bIns="46800" anchor="ctr"/>
          <a:p>
            <a:endParaRPr/>
          </a:p>
        </p:txBody>
      </p:sp>
      <p:sp>
        <p:nvSpPr>
          <p:cNvPr id="397"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2C8B8E2C-929C-46C3-8495-FA71811BCBA3}" type="slidenum">
              <a:rPr lang="en-US">
                <a:solidFill>
                  <a:srgbClr val="ffffff"/>
                </a:solidFill>
                <a:latin typeface="Calibri"/>
              </a:rPr>
              <a:t>&lt;number&gt;</a:t>
            </a:fld>
            <a:endParaRPr/>
          </a:p>
        </p:txBody>
      </p:sp>
      <p:pic>
        <p:nvPicPr>
          <p:cNvPr id="398" name="Picture 2" descr=""/>
          <p:cNvPicPr/>
          <p:nvPr/>
        </p:nvPicPr>
        <p:blipFill>
          <a:blip r:embed="rId1"/>
          <a:stretch/>
        </p:blipFill>
        <p:spPr>
          <a:xfrm>
            <a:off x="4680" y="0"/>
            <a:ext cx="9139320" cy="4648320"/>
          </a:xfrm>
          <a:prstGeom prst="rect">
            <a:avLst/>
          </a:prstGeom>
          <a:ln>
            <a:noFill/>
          </a:ln>
        </p:spPr>
      </p:pic>
      <p:pic>
        <p:nvPicPr>
          <p:cNvPr id="399" name="Picture 3" descr=""/>
          <p:cNvPicPr/>
          <p:nvPr/>
        </p:nvPicPr>
        <p:blipFill>
          <a:blip r:embed="rId2"/>
          <a:stretch/>
        </p:blipFill>
        <p:spPr>
          <a:xfrm>
            <a:off x="0" y="4648320"/>
            <a:ext cx="9144000" cy="2286000"/>
          </a:xfrm>
          <a:prstGeom prst="rect">
            <a:avLst/>
          </a:prstGeom>
          <a:ln>
            <a:noFill/>
          </a:ln>
        </p:spPr>
      </p:pic>
    </p:spTree>
  </p:cSld>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0" name="TextShape 1"/>
          <p:cNvSpPr txBox="1"/>
          <p:nvPr/>
        </p:nvSpPr>
        <p:spPr>
          <a:xfrm>
            <a:off x="457200" y="1142640"/>
            <a:ext cx="8229600" cy="1066680"/>
          </a:xfrm>
          <a:prstGeom prst="rect">
            <a:avLst/>
          </a:prstGeom>
          <a:noFill/>
          <a:ln>
            <a:noFill/>
          </a:ln>
        </p:spPr>
        <p:txBody>
          <a:bodyPr lIns="90000" rIns="90000" tIns="46800" bIns="46800" anchor="ctr"/>
          <a:p>
            <a:endParaRPr/>
          </a:p>
        </p:txBody>
      </p:sp>
      <p:sp>
        <p:nvSpPr>
          <p:cNvPr id="401"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9E14ED24-DAF6-427E-8265-831F4C77678A}" type="slidenum">
              <a:rPr lang="en-US">
                <a:solidFill>
                  <a:srgbClr val="ffffff"/>
                </a:solidFill>
                <a:latin typeface="Calibri"/>
              </a:rPr>
              <a:t>&lt;number&gt;</a:t>
            </a:fld>
            <a:endParaRPr/>
          </a:p>
        </p:txBody>
      </p:sp>
      <p:pic>
        <p:nvPicPr>
          <p:cNvPr id="402" name="Picture 2" descr=""/>
          <p:cNvPicPr/>
          <p:nvPr/>
        </p:nvPicPr>
        <p:blipFill>
          <a:blip r:embed="rId1"/>
          <a:stretch/>
        </p:blipFill>
        <p:spPr>
          <a:xfrm>
            <a:off x="0" y="0"/>
            <a:ext cx="9144000" cy="6858000"/>
          </a:xfrm>
          <a:prstGeom prst="rect">
            <a:avLst/>
          </a:prstGeom>
          <a:ln>
            <a:noFill/>
          </a:ln>
        </p:spPr>
      </p:pic>
    </p:spTree>
  </p:cSld>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3" name="TextShape 1"/>
          <p:cNvSpPr txBox="1"/>
          <p:nvPr/>
        </p:nvSpPr>
        <p:spPr>
          <a:xfrm>
            <a:off x="457200" y="1142640"/>
            <a:ext cx="8229600" cy="1066680"/>
          </a:xfrm>
          <a:prstGeom prst="rect">
            <a:avLst/>
          </a:prstGeom>
          <a:noFill/>
          <a:ln>
            <a:noFill/>
          </a:ln>
        </p:spPr>
        <p:txBody>
          <a:bodyPr anchor="ctr"/>
          <a:p>
            <a:pPr/>
            <a:r>
              <a:rPr b="1" lang="en-GB" sz="3600">
                <a:latin typeface="Trebuchet MS"/>
              </a:rPr>
              <a:t>Euler’s Theorem</a:t>
            </a:r>
            <a:r>
              <a:rPr b="1" lang="en-GB" sz="3600">
                <a:latin typeface="Trebuchet MS"/>
              </a:rPr>
              <a:t>
</a:t>
            </a:r>
            <a:endParaRPr/>
          </a:p>
        </p:txBody>
      </p:sp>
      <p:sp>
        <p:nvSpPr>
          <p:cNvPr id="404" name="TextShape 2"/>
          <p:cNvSpPr txBox="1"/>
          <p:nvPr/>
        </p:nvSpPr>
        <p:spPr>
          <a:xfrm>
            <a:off x="457200" y="2076480"/>
            <a:ext cx="8229600" cy="4324320"/>
          </a:xfrm>
          <a:prstGeom prst="rect">
            <a:avLst/>
          </a:prstGeom>
          <a:noFill/>
          <a:ln>
            <a:noFill/>
          </a:ln>
        </p:spPr>
        <p:txBody>
          <a:bodyPr/>
          <a:p>
            <a:pPr>
              <a:buFont typeface="Georgia"/>
              <a:buChar char="•"/>
            </a:pPr>
            <a:r>
              <a:rPr lang="en-GB" sz="2800">
                <a:latin typeface="Georgia"/>
              </a:rPr>
              <a:t>Euler’s formula gives the number of regions in any planar graph</a:t>
            </a:r>
            <a:endParaRPr/>
          </a:p>
          <a:p>
            <a:pPr>
              <a:buFont typeface="Georgia"/>
              <a:buChar char="•"/>
            </a:pPr>
            <a:endParaRPr/>
          </a:p>
          <a:p>
            <a:pPr/>
            <a:r>
              <a:rPr b="1" lang="en-GB" sz="2800">
                <a:latin typeface="Georgia"/>
              </a:rPr>
              <a:t>Theorem:</a:t>
            </a:r>
            <a:endParaRPr/>
          </a:p>
          <a:p>
            <a:pPr>
              <a:buFont typeface="Georgia"/>
              <a:buChar char="•"/>
            </a:pPr>
            <a:endParaRPr/>
          </a:p>
          <a:p>
            <a:pPr>
              <a:buFont typeface="Georgia"/>
              <a:buChar char="•"/>
            </a:pPr>
            <a:r>
              <a:rPr b="1" lang="en-GB" sz="2800">
                <a:latin typeface="Georgia"/>
              </a:rPr>
              <a:t>A connected planar graph with </a:t>
            </a:r>
            <a:r>
              <a:rPr b="1" i="1" lang="en-GB" sz="2800">
                <a:latin typeface="Georgia"/>
              </a:rPr>
              <a:t>n</a:t>
            </a:r>
            <a:r>
              <a:rPr b="1" lang="en-GB" sz="2800">
                <a:latin typeface="Georgia"/>
              </a:rPr>
              <a:t> vertices and </a:t>
            </a:r>
            <a:r>
              <a:rPr b="1" i="1" lang="en-GB" sz="2800">
                <a:latin typeface="Georgia"/>
              </a:rPr>
              <a:t>e</a:t>
            </a:r>
            <a:r>
              <a:rPr b="1" lang="en-GB" sz="2800">
                <a:latin typeface="Georgia"/>
              </a:rPr>
              <a:t> edges has </a:t>
            </a:r>
            <a:r>
              <a:rPr b="1" i="1" lang="en-GB" sz="2800">
                <a:latin typeface="Georgia"/>
              </a:rPr>
              <a:t>e-n+2</a:t>
            </a:r>
            <a:r>
              <a:rPr b="1" lang="en-GB" sz="2800">
                <a:latin typeface="Georgia"/>
              </a:rPr>
              <a:t> regions</a:t>
            </a:r>
            <a:endParaRPr/>
          </a:p>
          <a:p>
            <a:pPr algn="ctr"/>
            <a:endParaRPr/>
          </a:p>
          <a:p>
            <a:pPr algn="ctr"/>
            <a:r>
              <a:rPr i="1" lang="en-GB" sz="2800">
                <a:latin typeface="Georgia"/>
              </a:rPr>
              <a:t>f= e-n+2</a:t>
            </a:r>
            <a:endParaRPr/>
          </a:p>
        </p:txBody>
      </p:sp>
      <p:sp>
        <p:nvSpPr>
          <p:cNvPr id="405"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D05F50A1-E346-49D2-BC6E-36933E63DC3A}" type="slidenum">
              <a:rPr lang="en-US">
                <a:solidFill>
                  <a:srgbClr val="ffffff"/>
                </a:solidFill>
                <a:latin typeface="Calibri"/>
              </a:rPr>
              <a:t>&lt;number&gt;</a:t>
            </a:fld>
            <a:endParaRPr/>
          </a:p>
        </p:txBody>
      </p:sp>
    </p:spTree>
  </p:cSld>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6" name="TextShape 1"/>
          <p:cNvSpPr txBox="1"/>
          <p:nvPr/>
        </p:nvSpPr>
        <p:spPr>
          <a:xfrm>
            <a:off x="457200" y="685440"/>
            <a:ext cx="8229600" cy="1066680"/>
          </a:xfrm>
          <a:prstGeom prst="rect">
            <a:avLst/>
          </a:prstGeom>
          <a:noFill/>
          <a:ln>
            <a:noFill/>
          </a:ln>
        </p:spPr>
        <p:txBody>
          <a:bodyPr anchor="ctr"/>
          <a:p>
            <a:pPr/>
            <a:r>
              <a:rPr b="1" lang="en-IN" sz="4000">
                <a:latin typeface="Trebuchet MS"/>
              </a:rPr>
              <a:t>Proof :</a:t>
            </a:r>
            <a:endParaRPr/>
          </a:p>
        </p:txBody>
      </p:sp>
      <p:sp>
        <p:nvSpPr>
          <p:cNvPr id="407"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372C8B0E-45EC-4644-A257-2A9F003A2C5D}" type="slidenum">
              <a:rPr lang="en-US">
                <a:solidFill>
                  <a:srgbClr val="ffffff"/>
                </a:solidFill>
                <a:latin typeface="Calibri"/>
              </a:rPr>
              <a:t>&lt;number&gt;</a:t>
            </a:fld>
            <a:endParaRPr/>
          </a:p>
        </p:txBody>
      </p:sp>
    </p:spTree>
  </p:cSld>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8" name="TextShape 1"/>
          <p:cNvSpPr txBox="1"/>
          <p:nvPr/>
        </p:nvSpPr>
        <p:spPr>
          <a:xfrm>
            <a:off x="457200" y="685440"/>
            <a:ext cx="8229600" cy="1066680"/>
          </a:xfrm>
          <a:prstGeom prst="rect">
            <a:avLst/>
          </a:prstGeom>
          <a:noFill/>
          <a:ln>
            <a:noFill/>
          </a:ln>
        </p:spPr>
        <p:txBody>
          <a:bodyPr anchor="ctr"/>
          <a:p>
            <a:pPr/>
            <a:r>
              <a:rPr b="1" lang="en-GB" sz="4000">
                <a:latin typeface="Trebuchet MS"/>
              </a:rPr>
              <a:t>Corollary :</a:t>
            </a:r>
            <a:endParaRPr/>
          </a:p>
        </p:txBody>
      </p:sp>
      <p:sp>
        <p:nvSpPr>
          <p:cNvPr id="409" name="TextShape 2"/>
          <p:cNvSpPr txBox="1"/>
          <p:nvPr/>
        </p:nvSpPr>
        <p:spPr>
          <a:xfrm>
            <a:off x="457200" y="1752480"/>
            <a:ext cx="8229600" cy="4324320"/>
          </a:xfrm>
          <a:prstGeom prst="rect">
            <a:avLst/>
          </a:prstGeom>
          <a:noFill/>
          <a:ln>
            <a:noFill/>
          </a:ln>
        </p:spPr>
        <p:txBody>
          <a:bodyPr/>
          <a:p>
            <a:pPr algn="just">
              <a:buFont typeface="Georgia"/>
              <a:buChar char="•"/>
            </a:pPr>
            <a:r>
              <a:rPr lang="en-GB" sz="2800">
                <a:latin typeface="Georgia"/>
              </a:rPr>
              <a:t>If G is connected simple planar graph with f regions, n(&gt;=3) vertices and e edges, the following inequalities must hold : </a:t>
            </a:r>
            <a:endParaRPr/>
          </a:p>
          <a:p>
            <a:pPr algn="just"/>
            <a:endParaRPr/>
          </a:p>
          <a:p>
            <a:pPr algn="just"/>
            <a:endParaRPr/>
          </a:p>
        </p:txBody>
      </p:sp>
      <p:sp>
        <p:nvSpPr>
          <p:cNvPr id="410"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8CAFE28B-FEB2-4775-9515-29B7BDA34D0F}" type="slidenum">
              <a:rPr lang="en-US">
                <a:solidFill>
                  <a:srgbClr val="ffffff"/>
                </a:solidFill>
                <a:latin typeface="Calibri"/>
              </a:rPr>
              <a:t>&lt;number&gt;</a:t>
            </a:fld>
            <a:endParaRPr/>
          </a:p>
        </p:txBody>
      </p:sp>
      <p:pic>
        <p:nvPicPr>
          <p:cNvPr id="411" name="Picture 3" descr=""/>
          <p:cNvPicPr/>
          <p:nvPr/>
        </p:nvPicPr>
        <p:blipFill>
          <a:blip r:embed="rId1"/>
          <a:stretch/>
        </p:blipFill>
        <p:spPr>
          <a:xfrm>
            <a:off x="2743200" y="3533760"/>
            <a:ext cx="3276720" cy="2104920"/>
          </a:xfrm>
          <a:prstGeom prst="rect">
            <a:avLst/>
          </a:prstGeom>
          <a:ln>
            <a:noFill/>
          </a:ln>
        </p:spPr>
      </p:pic>
    </p:spTree>
  </p:cSld>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2" name="TextShape 1"/>
          <p:cNvSpPr txBox="1"/>
          <p:nvPr/>
        </p:nvSpPr>
        <p:spPr>
          <a:xfrm>
            <a:off x="457200" y="1142640"/>
            <a:ext cx="8229600" cy="1066680"/>
          </a:xfrm>
          <a:prstGeom prst="rect">
            <a:avLst/>
          </a:prstGeom>
          <a:noFill/>
          <a:ln>
            <a:noFill/>
          </a:ln>
        </p:spPr>
        <p:txBody>
          <a:bodyPr anchor="ctr"/>
          <a:p>
            <a:pPr algn="ctr"/>
            <a:r>
              <a:rPr b="1" lang="en-GB" sz="3600">
                <a:latin typeface="Trebuchet MS"/>
              </a:rPr>
              <a:t>Embedding on a Sphere</a:t>
            </a:r>
            <a:r>
              <a:rPr b="1" lang="en-GB" sz="3600">
                <a:latin typeface="Trebuchet MS"/>
              </a:rPr>
              <a:t>
</a:t>
            </a:r>
            <a:endParaRPr/>
          </a:p>
        </p:txBody>
      </p:sp>
      <p:sp>
        <p:nvSpPr>
          <p:cNvPr id="413" name="TextShape 2"/>
          <p:cNvSpPr txBox="1"/>
          <p:nvPr/>
        </p:nvSpPr>
        <p:spPr>
          <a:xfrm>
            <a:off x="228600" y="2249640"/>
            <a:ext cx="8610480" cy="4324320"/>
          </a:xfrm>
          <a:prstGeom prst="rect">
            <a:avLst/>
          </a:prstGeom>
          <a:noFill/>
          <a:ln>
            <a:noFill/>
          </a:ln>
        </p:spPr>
        <p:txBody>
          <a:bodyPr/>
          <a:p>
            <a:pPr>
              <a:buFont typeface="Georgia"/>
              <a:buChar char="•"/>
            </a:pPr>
            <a:r>
              <a:rPr lang="en-GB" sz="2800">
                <a:latin typeface="Georgia"/>
              </a:rPr>
              <a:t>It is accomplished by </a:t>
            </a:r>
            <a:r>
              <a:rPr b="1" lang="en-GB" sz="2800">
                <a:latin typeface="Georgia"/>
              </a:rPr>
              <a:t>stereographic projection</a:t>
            </a:r>
            <a:r>
              <a:rPr lang="en-GB" sz="2800">
                <a:latin typeface="Georgia"/>
              </a:rPr>
              <a:t> of a sphere on the plane</a:t>
            </a:r>
            <a:endParaRPr/>
          </a:p>
          <a:p>
            <a:pPr>
              <a:buFont typeface="Georgia"/>
              <a:buChar char="•"/>
            </a:pPr>
            <a:endParaRPr/>
          </a:p>
        </p:txBody>
      </p:sp>
      <p:pic>
        <p:nvPicPr>
          <p:cNvPr id="414" name="Picture 2" descr=""/>
          <p:cNvPicPr/>
          <p:nvPr/>
        </p:nvPicPr>
        <p:blipFill>
          <a:blip r:embed="rId1"/>
          <a:stretch/>
        </p:blipFill>
        <p:spPr>
          <a:xfrm>
            <a:off x="1143000" y="3124080"/>
            <a:ext cx="6934320" cy="2971800"/>
          </a:xfrm>
          <a:prstGeom prst="rect">
            <a:avLst/>
          </a:prstGeom>
          <a:ln>
            <a:noFill/>
          </a:ln>
        </p:spPr>
      </p:pic>
      <p:sp>
        <p:nvSpPr>
          <p:cNvPr id="415"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37EF18DB-90CA-4350-8BB1-941C0CBD26AF}" type="slidenum">
              <a:rPr lang="en-US">
                <a:solidFill>
                  <a:srgbClr val="ffffff"/>
                </a:solidFill>
                <a:latin typeface="Calibri"/>
              </a:rPr>
              <a:t>&lt;number&gt;</a:t>
            </a:fld>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6" name="TextShape 1"/>
          <p:cNvSpPr txBox="1"/>
          <p:nvPr/>
        </p:nvSpPr>
        <p:spPr>
          <a:xfrm>
            <a:off x="457200" y="1112400"/>
            <a:ext cx="8229600" cy="5668920"/>
          </a:xfrm>
          <a:prstGeom prst="rect">
            <a:avLst/>
          </a:prstGeom>
          <a:noFill/>
          <a:ln>
            <a:noFill/>
          </a:ln>
        </p:spPr>
        <p:txBody>
          <a:bodyPr/>
          <a:p>
            <a:pPr lvl="1" algn="just">
              <a:buFont typeface="Georgia"/>
              <a:buChar char="•"/>
            </a:pPr>
            <a:r>
              <a:rPr lang="en-GB" sz="2600">
                <a:solidFill>
                  <a:srgbClr val="000000"/>
                </a:solidFill>
                <a:latin typeface="Georgia"/>
              </a:rPr>
              <a:t>Put the sphere on the plane and call the point of contact </a:t>
            </a:r>
            <a:r>
              <a:rPr b="1" i="1" lang="en-GB" sz="2600">
                <a:solidFill>
                  <a:srgbClr val="000000"/>
                </a:solidFill>
                <a:latin typeface="Georgia"/>
              </a:rPr>
              <a:t>SP</a:t>
            </a:r>
            <a:r>
              <a:rPr b="1" lang="en-GB" sz="2600">
                <a:solidFill>
                  <a:srgbClr val="000000"/>
                </a:solidFill>
                <a:latin typeface="Georgia"/>
              </a:rPr>
              <a:t>(south pole)</a:t>
            </a:r>
            <a:r>
              <a:rPr lang="en-GB" sz="2600">
                <a:solidFill>
                  <a:srgbClr val="000000"/>
                </a:solidFill>
                <a:latin typeface="Georgia"/>
              </a:rPr>
              <a:t>. </a:t>
            </a:r>
            <a:endParaRPr/>
          </a:p>
          <a:p>
            <a:pPr lvl="1" algn="just">
              <a:buFont typeface="Georgia"/>
              <a:buChar char="•"/>
            </a:pPr>
            <a:r>
              <a:rPr lang="en-GB" sz="2600">
                <a:solidFill>
                  <a:srgbClr val="000000"/>
                </a:solidFill>
                <a:latin typeface="Georgia"/>
              </a:rPr>
              <a:t>At point SP, draw a straight line perpendicular to the plane and let the point where line intersects the surface of the sphere be called </a:t>
            </a:r>
            <a:r>
              <a:rPr b="1" i="1" lang="en-GB" sz="2600">
                <a:solidFill>
                  <a:srgbClr val="000000"/>
                </a:solidFill>
                <a:latin typeface="Georgia"/>
              </a:rPr>
              <a:t>NP</a:t>
            </a:r>
            <a:r>
              <a:rPr b="1" lang="en-GB" sz="2600">
                <a:solidFill>
                  <a:srgbClr val="000000"/>
                </a:solidFill>
                <a:latin typeface="Georgia"/>
              </a:rPr>
              <a:t>( north pole)</a:t>
            </a:r>
            <a:endParaRPr/>
          </a:p>
          <a:p>
            <a:pPr algn="just"/>
            <a:r>
              <a:rPr lang="en-GB" sz="2800" baseline="30000">
                <a:latin typeface="Georgia"/>
              </a:rPr>
              <a:t> </a:t>
            </a:r>
            <a:endParaRPr/>
          </a:p>
          <a:p>
            <a:pPr algn="just">
              <a:buFont typeface="Georgia"/>
              <a:buChar char="•"/>
            </a:pPr>
            <a:r>
              <a:rPr lang="en-GB" sz="2800">
                <a:latin typeface="Georgia"/>
              </a:rPr>
              <a:t>Now corresponding to any point </a:t>
            </a:r>
            <a:r>
              <a:rPr b="1" i="1" lang="en-GB" sz="2800">
                <a:latin typeface="Georgia"/>
              </a:rPr>
              <a:t>p</a:t>
            </a:r>
            <a:r>
              <a:rPr lang="en-GB" sz="2800">
                <a:latin typeface="Georgia"/>
              </a:rPr>
              <a:t> on the plane, there exists a unique point </a:t>
            </a:r>
            <a:r>
              <a:rPr b="1" i="1" lang="en-GB" sz="2800">
                <a:latin typeface="Georgia"/>
              </a:rPr>
              <a:t>p’ </a:t>
            </a:r>
            <a:r>
              <a:rPr lang="en-GB" sz="2800">
                <a:latin typeface="Georgia"/>
              </a:rPr>
              <a:t>on the sphere, where </a:t>
            </a:r>
            <a:r>
              <a:rPr b="1" i="1" lang="en-GB" sz="2800">
                <a:latin typeface="Georgia"/>
              </a:rPr>
              <a:t>p’ </a:t>
            </a:r>
            <a:r>
              <a:rPr lang="en-GB" sz="2800">
                <a:latin typeface="Georgia"/>
              </a:rPr>
              <a:t>is the point at which the straight line from point </a:t>
            </a:r>
            <a:r>
              <a:rPr b="1" i="1" lang="en-GB" sz="2800">
                <a:latin typeface="Georgia"/>
              </a:rPr>
              <a:t>p</a:t>
            </a:r>
            <a:r>
              <a:rPr lang="en-GB" sz="2800">
                <a:latin typeface="Georgia"/>
              </a:rPr>
              <a:t> to point </a:t>
            </a:r>
            <a:r>
              <a:rPr b="1" i="1" lang="en-GB" sz="2800">
                <a:latin typeface="Georgia"/>
              </a:rPr>
              <a:t>NP</a:t>
            </a:r>
            <a:r>
              <a:rPr lang="en-GB" sz="2800">
                <a:latin typeface="Georgia"/>
              </a:rPr>
              <a:t> intersects the surface of the sphere.</a:t>
            </a:r>
            <a:endParaRPr/>
          </a:p>
          <a:p>
            <a:pPr algn="just">
              <a:buFont typeface="Georgia"/>
              <a:buChar char="•"/>
            </a:pPr>
            <a:endParaRPr/>
          </a:p>
        </p:txBody>
      </p:sp>
      <p:sp>
        <p:nvSpPr>
          <p:cNvPr id="417"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7C4604D8-2212-46DC-8061-B26C0B376FCB}" type="slidenum">
              <a:rPr lang="en-US">
                <a:solidFill>
                  <a:srgbClr val="ffffff"/>
                </a:solidFill>
                <a:latin typeface="Calibri"/>
              </a:rPr>
              <a:t>&lt;number&gt;</a:t>
            </a:fld>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3" name="TextShape 1"/>
          <p:cNvSpPr txBox="1"/>
          <p:nvPr/>
        </p:nvSpPr>
        <p:spPr>
          <a:xfrm>
            <a:off x="457200" y="990720"/>
            <a:ext cx="8229600" cy="4324320"/>
          </a:xfrm>
          <a:prstGeom prst="rect">
            <a:avLst/>
          </a:prstGeom>
          <a:noFill/>
          <a:ln>
            <a:noFill/>
          </a:ln>
        </p:spPr>
        <p:txBody>
          <a:bodyPr/>
          <a:p>
            <a:pPr algn="just">
              <a:buFont typeface="Georgia"/>
              <a:buChar char="•"/>
            </a:pPr>
            <a:r>
              <a:rPr lang="en-GB" sz="2800">
                <a:latin typeface="Georgia"/>
              </a:rPr>
              <a:t>Since removal of any vertex from a tree breaks the tree into two parts, </a:t>
            </a:r>
            <a:r>
              <a:rPr b="1" lang="en-GB" sz="2800">
                <a:latin typeface="Georgia"/>
              </a:rPr>
              <a:t>every vertex of a tree </a:t>
            </a:r>
            <a:r>
              <a:rPr lang="en-GB" sz="2800">
                <a:latin typeface="Georgia"/>
              </a:rPr>
              <a:t>is a cut-vertex </a:t>
            </a:r>
            <a:r>
              <a:rPr b="1" lang="en-GB" sz="2800">
                <a:latin typeface="Georgia"/>
              </a:rPr>
              <a:t>except pendant vertices</a:t>
            </a:r>
            <a:endParaRPr/>
          </a:p>
          <a:p>
            <a:pPr algn="just">
              <a:buFont typeface="Georgia"/>
              <a:buChar char="•"/>
            </a:pPr>
            <a:endParaRPr/>
          </a:p>
          <a:p>
            <a:pPr algn="just">
              <a:buFont typeface="Georgia"/>
              <a:buChar char="•"/>
            </a:pPr>
            <a:endParaRPr/>
          </a:p>
          <a:p>
            <a:pPr algn="just">
              <a:buFont typeface="Georgia"/>
              <a:buChar char="•"/>
            </a:pPr>
            <a:endParaRPr/>
          </a:p>
        </p:txBody>
      </p:sp>
      <p:pic>
        <p:nvPicPr>
          <p:cNvPr id="224" name="Picture 2" descr=""/>
          <p:cNvPicPr/>
          <p:nvPr/>
        </p:nvPicPr>
        <p:blipFill>
          <a:blip r:embed="rId1"/>
          <a:stretch/>
        </p:blipFill>
        <p:spPr>
          <a:xfrm>
            <a:off x="914400" y="3048120"/>
            <a:ext cx="7010280" cy="3047760"/>
          </a:xfrm>
          <a:prstGeom prst="rect">
            <a:avLst/>
          </a:prstGeom>
          <a:ln>
            <a:noFill/>
          </a:ln>
        </p:spPr>
      </p:pic>
      <p:sp>
        <p:nvSpPr>
          <p:cNvPr id="225"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41C02D78-FC5F-4CCD-9FDC-36AB88F61B9D}" type="slidenum">
              <a:rPr lang="en-US">
                <a:solidFill>
                  <a:srgbClr val="ffffff"/>
                </a:solidFill>
                <a:latin typeface="Calibri"/>
              </a:rPr>
              <a:t>&lt;number&gt;</a:t>
            </a:fld>
            <a:endParaRPr/>
          </a:p>
        </p:txBody>
      </p:sp>
    </p:spTree>
  </p:cSld>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8" name="CustomShape 1"/>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E18C0EB5-582E-49D1-BF35-FB143C4DE56F}" type="slidenum">
              <a:rPr lang="en-US">
                <a:solidFill>
                  <a:srgbClr val="ffffff"/>
                </a:solidFill>
                <a:latin typeface="Calibri"/>
              </a:rPr>
              <a:t>&lt;number&gt;</a:t>
            </a:fld>
            <a:endParaRPr/>
          </a:p>
        </p:txBody>
      </p:sp>
      <p:pic>
        <p:nvPicPr>
          <p:cNvPr id="419" name="Picture 2" descr=""/>
          <p:cNvPicPr/>
          <p:nvPr/>
        </p:nvPicPr>
        <p:blipFill>
          <a:blip r:embed="rId1"/>
          <a:stretch/>
        </p:blipFill>
        <p:spPr>
          <a:xfrm>
            <a:off x="495360" y="1676520"/>
            <a:ext cx="8153280" cy="4324320"/>
          </a:xfrm>
          <a:prstGeom prst="rect">
            <a:avLst/>
          </a:prstGeom>
          <a:ln>
            <a:noFill/>
          </a:ln>
        </p:spPr>
      </p:pic>
    </p:spTree>
  </p:cSld>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0" name="TextShape 1"/>
          <p:cNvSpPr txBox="1"/>
          <p:nvPr/>
        </p:nvSpPr>
        <p:spPr>
          <a:xfrm>
            <a:off x="457200" y="781200"/>
            <a:ext cx="8229600" cy="5543280"/>
          </a:xfrm>
          <a:prstGeom prst="rect">
            <a:avLst/>
          </a:prstGeom>
          <a:noFill/>
          <a:ln>
            <a:noFill/>
          </a:ln>
        </p:spPr>
        <p:txBody>
          <a:bodyPr/>
          <a:p>
            <a:pPr algn="just">
              <a:buFont typeface="Georgia"/>
              <a:buChar char="•"/>
            </a:pPr>
            <a:r>
              <a:rPr lang="en-GB" sz="2800">
                <a:latin typeface="Georgia"/>
              </a:rPr>
              <a:t>Thus there is a one-to-one correspondence between the points of the sphere and the finite points on the plane, and </a:t>
            </a:r>
            <a:r>
              <a:rPr b="1" i="1" lang="en-GB" sz="2800">
                <a:latin typeface="Georgia"/>
              </a:rPr>
              <a:t>points at infinity </a:t>
            </a:r>
            <a:r>
              <a:rPr lang="en-GB" sz="2800">
                <a:latin typeface="Georgia"/>
              </a:rPr>
              <a:t>in the plane correspond to the point </a:t>
            </a:r>
            <a:r>
              <a:rPr b="1" i="1" lang="en-GB" sz="2800">
                <a:latin typeface="Georgia"/>
              </a:rPr>
              <a:t>NP</a:t>
            </a:r>
            <a:r>
              <a:rPr lang="en-GB" sz="2800">
                <a:latin typeface="Georgia"/>
              </a:rPr>
              <a:t> on the sphere.</a:t>
            </a:r>
            <a:endParaRPr/>
          </a:p>
          <a:p>
            <a:pPr algn="just">
              <a:buFont typeface="Georgia"/>
              <a:buChar char="•"/>
            </a:pPr>
            <a:endParaRPr/>
          </a:p>
          <a:p>
            <a:pPr algn="just"/>
            <a:r>
              <a:rPr b="1" lang="en-GB" sz="2800">
                <a:latin typeface="Georgia"/>
              </a:rPr>
              <a:t>Theorem:</a:t>
            </a:r>
            <a:endParaRPr/>
          </a:p>
          <a:p>
            <a:pPr algn="just"/>
            <a:endParaRPr/>
          </a:p>
          <a:p>
            <a:pPr algn="just">
              <a:buFont typeface="Georgia"/>
              <a:buChar char="•"/>
            </a:pPr>
            <a:r>
              <a:rPr b="1" lang="en-GB" sz="2800">
                <a:latin typeface="Georgia"/>
              </a:rPr>
              <a:t>A graph can be embedded in the surface of a sphere if and only if it can be embedded in a plane </a:t>
            </a:r>
            <a:endParaRPr/>
          </a:p>
        </p:txBody>
      </p:sp>
      <p:sp>
        <p:nvSpPr>
          <p:cNvPr id="421"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4A5AEAA9-BF88-4E7A-8254-EC77461ED819}" type="slidenum">
              <a:rPr lang="en-US">
                <a:solidFill>
                  <a:srgbClr val="ffffff"/>
                </a:solidFill>
                <a:latin typeface="Calibri"/>
              </a:rPr>
              <a:t>&lt;number&gt;</a:t>
            </a:fld>
            <a:endParaRPr/>
          </a:p>
        </p:txBody>
      </p:sp>
    </p:spTree>
  </p:cSld>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2" name="TextShape 1"/>
          <p:cNvSpPr txBox="1"/>
          <p:nvPr/>
        </p:nvSpPr>
        <p:spPr>
          <a:xfrm>
            <a:off x="457200" y="1142640"/>
            <a:ext cx="8229600" cy="1066680"/>
          </a:xfrm>
          <a:prstGeom prst="rect">
            <a:avLst/>
          </a:prstGeom>
          <a:noFill/>
          <a:ln>
            <a:noFill/>
          </a:ln>
        </p:spPr>
        <p:txBody>
          <a:bodyPr anchor="ctr"/>
          <a:p>
            <a:pPr algn="ctr"/>
            <a:r>
              <a:rPr b="1" lang="en-GB" sz="3600">
                <a:latin typeface="Trebuchet MS"/>
              </a:rPr>
              <a:t>Unique Embedding</a:t>
            </a:r>
            <a:r>
              <a:rPr b="1" lang="en-GB" sz="3600">
                <a:latin typeface="Trebuchet MS"/>
              </a:rPr>
              <a:t>
</a:t>
            </a:r>
            <a:endParaRPr/>
          </a:p>
        </p:txBody>
      </p:sp>
      <p:sp>
        <p:nvSpPr>
          <p:cNvPr id="423" name="TextShape 2"/>
          <p:cNvSpPr txBox="1"/>
          <p:nvPr/>
        </p:nvSpPr>
        <p:spPr>
          <a:xfrm>
            <a:off x="457200" y="2249640"/>
            <a:ext cx="8229600" cy="4324320"/>
          </a:xfrm>
          <a:prstGeom prst="rect">
            <a:avLst/>
          </a:prstGeom>
          <a:noFill/>
          <a:ln>
            <a:noFill/>
          </a:ln>
        </p:spPr>
        <p:txBody>
          <a:bodyPr/>
          <a:p>
            <a:pPr algn="just">
              <a:buFont typeface="Georgia"/>
              <a:buChar char="•"/>
            </a:pPr>
            <a:r>
              <a:rPr lang="en-GB" sz="2800">
                <a:latin typeface="Georgia"/>
              </a:rPr>
              <a:t>If all possible embeddings on a sphere no two are distinct, the graph is said to have a </a:t>
            </a:r>
            <a:r>
              <a:rPr b="1" lang="en-GB" sz="2800">
                <a:latin typeface="Georgia"/>
              </a:rPr>
              <a:t>unique embedding </a:t>
            </a:r>
            <a:r>
              <a:rPr lang="en-GB" sz="2800">
                <a:latin typeface="Georgia"/>
              </a:rPr>
              <a:t>on a sphere.</a:t>
            </a:r>
            <a:endParaRPr/>
          </a:p>
          <a:p>
            <a:pPr algn="just">
              <a:buFont typeface="Georgia"/>
              <a:buChar char="•"/>
            </a:pPr>
            <a:endParaRPr/>
          </a:p>
        </p:txBody>
      </p:sp>
      <p:pic>
        <p:nvPicPr>
          <p:cNvPr id="424" name="Picture 2" descr=""/>
          <p:cNvPicPr/>
          <p:nvPr/>
        </p:nvPicPr>
        <p:blipFill>
          <a:blip r:embed="rId1"/>
          <a:stretch/>
        </p:blipFill>
        <p:spPr>
          <a:xfrm>
            <a:off x="762120" y="3657600"/>
            <a:ext cx="7619760" cy="2819520"/>
          </a:xfrm>
          <a:prstGeom prst="rect">
            <a:avLst/>
          </a:prstGeom>
          <a:ln>
            <a:noFill/>
          </a:ln>
        </p:spPr>
      </p:pic>
      <p:sp>
        <p:nvSpPr>
          <p:cNvPr id="425"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9CB10E2C-9613-476D-8684-7F1F3E72D244}" type="slidenum">
              <a:rPr lang="en-US">
                <a:solidFill>
                  <a:srgbClr val="ffffff"/>
                </a:solidFill>
                <a:latin typeface="Calibri"/>
              </a:rPr>
              <a:t>&lt;number&gt;</a:t>
            </a:fld>
            <a:endParaRPr/>
          </a:p>
        </p:txBody>
      </p:sp>
    </p:spTree>
  </p:cSld>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26" name="Picture 2" descr=""/>
          <p:cNvPicPr/>
          <p:nvPr/>
        </p:nvPicPr>
        <p:blipFill>
          <a:blip r:embed="rId1"/>
          <a:stretch/>
        </p:blipFill>
        <p:spPr>
          <a:xfrm>
            <a:off x="533520" y="1143000"/>
            <a:ext cx="8001000" cy="4495680"/>
          </a:xfrm>
          <a:prstGeom prst="rect">
            <a:avLst/>
          </a:prstGeom>
          <a:ln>
            <a:noFill/>
          </a:ln>
        </p:spPr>
      </p:pic>
      <p:sp>
        <p:nvSpPr>
          <p:cNvPr id="427" name="CustomShape 1"/>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2ED8BFB2-8D31-4F5B-9766-7B25EFB72EF6}" type="slidenum">
              <a:rPr lang="en-US">
                <a:solidFill>
                  <a:srgbClr val="ffffff"/>
                </a:solidFill>
                <a:latin typeface="Calibri"/>
              </a:rPr>
              <a:t>&lt;number&gt;</a:t>
            </a:fld>
            <a:endParaRPr/>
          </a:p>
        </p:txBody>
      </p:sp>
    </p:spTree>
  </p:cSld>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8" name="TextShape 1"/>
          <p:cNvSpPr txBox="1"/>
          <p:nvPr/>
        </p:nvSpPr>
        <p:spPr>
          <a:xfrm>
            <a:off x="457200" y="456840"/>
            <a:ext cx="8229600" cy="1066680"/>
          </a:xfrm>
          <a:prstGeom prst="rect">
            <a:avLst/>
          </a:prstGeom>
          <a:noFill/>
          <a:ln>
            <a:noFill/>
          </a:ln>
        </p:spPr>
        <p:txBody>
          <a:bodyPr anchor="ctr"/>
          <a:p>
            <a:pPr algn="ctr"/>
            <a:r>
              <a:rPr b="1" lang="en-GB" sz="3600">
                <a:latin typeface="Trebuchet MS"/>
              </a:rPr>
              <a:t>Detection of Planarity</a:t>
            </a:r>
            <a:r>
              <a:rPr b="1" lang="en-GB" sz="3600">
                <a:latin typeface="Trebuchet MS"/>
              </a:rPr>
              <a:t>
</a:t>
            </a:r>
            <a:endParaRPr/>
          </a:p>
        </p:txBody>
      </p:sp>
      <p:sp>
        <p:nvSpPr>
          <p:cNvPr id="429" name="TextShape 2"/>
          <p:cNvSpPr txBox="1"/>
          <p:nvPr/>
        </p:nvSpPr>
        <p:spPr>
          <a:xfrm>
            <a:off x="304920" y="1066680"/>
            <a:ext cx="8610480" cy="5181840"/>
          </a:xfrm>
          <a:prstGeom prst="rect">
            <a:avLst/>
          </a:prstGeom>
          <a:noFill/>
          <a:ln>
            <a:noFill/>
          </a:ln>
        </p:spPr>
        <p:txBody>
          <a:bodyPr/>
          <a:p>
            <a:pPr algn="just">
              <a:buFont typeface="Georgia"/>
              <a:buChar char="•"/>
            </a:pPr>
            <a:r>
              <a:rPr lang="en-GB" sz="2600">
                <a:latin typeface="Georgia"/>
              </a:rPr>
              <a:t>We can check whether the given graph is planar or not, through the steps of </a:t>
            </a:r>
            <a:r>
              <a:rPr b="1" lang="en-GB" sz="2600">
                <a:latin typeface="Georgia"/>
              </a:rPr>
              <a:t>Elementary Reduction.</a:t>
            </a:r>
            <a:r>
              <a:rPr lang="en-GB" sz="2600">
                <a:latin typeface="Georgia"/>
              </a:rPr>
              <a:t> </a:t>
            </a:r>
            <a:endParaRPr/>
          </a:p>
          <a:p>
            <a:pPr algn="just">
              <a:buFont typeface="Georgia"/>
              <a:buChar char="•"/>
            </a:pPr>
            <a:endParaRPr/>
          </a:p>
          <a:p>
            <a:pPr algn="just">
              <a:buFont typeface="Georgia"/>
              <a:buChar char="•"/>
            </a:pPr>
            <a:r>
              <a:rPr lang="en-GB" sz="2600">
                <a:latin typeface="Georgia"/>
              </a:rPr>
              <a:t>Step 1: </a:t>
            </a:r>
            <a:r>
              <a:rPr lang="en-GB" sz="2600">
                <a:latin typeface="Georgia"/>
              </a:rPr>
              <a:t>	</a:t>
            </a:r>
            <a:r>
              <a:rPr lang="en-GB" sz="2600">
                <a:latin typeface="Georgia"/>
              </a:rPr>
              <a:t>A disconnected graph is planar if and </a:t>
            </a:r>
            <a:r>
              <a:rPr lang="en-GB" sz="2600">
                <a:latin typeface="Georgia"/>
              </a:rPr>
              <a:t>	</a:t>
            </a:r>
            <a:r>
              <a:rPr lang="en-GB" sz="2600">
                <a:latin typeface="Georgia"/>
              </a:rPr>
              <a:t>	</a:t>
            </a:r>
            <a:r>
              <a:rPr lang="en-GB" sz="2600">
                <a:latin typeface="Georgia"/>
              </a:rPr>
              <a:t>	</a:t>
            </a:r>
            <a:r>
              <a:rPr lang="en-GB" sz="2600">
                <a:latin typeface="Georgia"/>
              </a:rPr>
              <a:t>only if each of its components is planar.</a:t>
            </a:r>
            <a:endParaRPr/>
          </a:p>
          <a:p>
            <a:pPr algn="just"/>
            <a:endParaRPr/>
          </a:p>
          <a:p>
            <a:pPr algn="just"/>
            <a:r>
              <a:rPr lang="en-GB" sz="2600">
                <a:latin typeface="Georgia"/>
              </a:rPr>
              <a:t>	</a:t>
            </a:r>
            <a:r>
              <a:rPr lang="en-GB" sz="2600">
                <a:latin typeface="Georgia"/>
              </a:rPr>
              <a:t> </a:t>
            </a:r>
            <a:r>
              <a:rPr lang="en-GB" sz="2600">
                <a:latin typeface="Georgia"/>
              </a:rPr>
              <a:t>	</a:t>
            </a:r>
            <a:r>
              <a:rPr lang="en-GB" sz="2600">
                <a:latin typeface="Georgia"/>
              </a:rPr>
              <a:t>	</a:t>
            </a:r>
            <a:r>
              <a:rPr lang="en-GB" sz="2600">
                <a:latin typeface="Georgia"/>
              </a:rPr>
              <a:t>Also a separable graph is planar if and </a:t>
            </a:r>
            <a:r>
              <a:rPr lang="en-GB" sz="2600">
                <a:latin typeface="Georgia"/>
              </a:rPr>
              <a:t>	</a:t>
            </a:r>
            <a:r>
              <a:rPr lang="en-GB" sz="2600">
                <a:latin typeface="Georgia"/>
              </a:rPr>
              <a:t>	</a:t>
            </a:r>
            <a:r>
              <a:rPr lang="en-GB" sz="2600">
                <a:latin typeface="Georgia"/>
              </a:rPr>
              <a:t>	</a:t>
            </a:r>
            <a:r>
              <a:rPr lang="en-GB" sz="2600">
                <a:latin typeface="Georgia"/>
              </a:rPr>
              <a:t>only if each of its block is planar.</a:t>
            </a:r>
            <a:endParaRPr/>
          </a:p>
          <a:p>
            <a:pPr algn="just"/>
            <a:r>
              <a:rPr lang="en-GB" sz="2600">
                <a:latin typeface="Georgia"/>
              </a:rPr>
              <a:t>	</a:t>
            </a:r>
            <a:endParaRPr/>
          </a:p>
          <a:p>
            <a:pPr algn="just"/>
            <a:r>
              <a:rPr lang="en-GB" sz="2600">
                <a:latin typeface="Georgia"/>
              </a:rPr>
              <a:t>	</a:t>
            </a:r>
            <a:r>
              <a:rPr lang="en-GB" sz="2600">
                <a:latin typeface="Georgia"/>
              </a:rPr>
              <a:t>	</a:t>
            </a:r>
            <a:r>
              <a:rPr lang="en-GB" sz="2600">
                <a:latin typeface="Georgia"/>
              </a:rPr>
              <a:t>	</a:t>
            </a:r>
            <a:r>
              <a:rPr lang="en-GB" sz="2600">
                <a:latin typeface="Georgia"/>
              </a:rPr>
              <a:t> </a:t>
            </a:r>
            <a:r>
              <a:rPr lang="en-GB" sz="2600">
                <a:latin typeface="Georgia"/>
              </a:rPr>
              <a:t>Therefore, for the given arbitrary graph </a:t>
            </a:r>
            <a:r>
              <a:rPr lang="en-GB" sz="2600">
                <a:latin typeface="Georgia"/>
              </a:rPr>
              <a:t>	</a:t>
            </a:r>
            <a:r>
              <a:rPr lang="en-GB" sz="2600">
                <a:latin typeface="Georgia"/>
              </a:rPr>
              <a:t>	</a:t>
            </a:r>
            <a:r>
              <a:rPr lang="en-GB" sz="2600">
                <a:latin typeface="Georgia"/>
              </a:rPr>
              <a:t>	</a:t>
            </a:r>
            <a:r>
              <a:rPr lang="en-GB" sz="2600">
                <a:latin typeface="Georgia"/>
              </a:rPr>
              <a:t>G, determine the set G={G1,G2,....Gk}, </a:t>
            </a:r>
            <a:r>
              <a:rPr lang="en-GB" sz="2600">
                <a:latin typeface="Georgia"/>
              </a:rPr>
              <a:t>	</a:t>
            </a:r>
            <a:r>
              <a:rPr lang="en-GB" sz="2600">
                <a:latin typeface="Georgia"/>
              </a:rPr>
              <a:t>	</a:t>
            </a:r>
            <a:r>
              <a:rPr lang="en-GB" sz="2600">
                <a:latin typeface="Georgia"/>
              </a:rPr>
              <a:t>	</a:t>
            </a:r>
            <a:r>
              <a:rPr lang="en-GB" sz="2600">
                <a:latin typeface="Georgia"/>
              </a:rPr>
              <a:t>where each Gi is a nonseperable block of </a:t>
            </a:r>
            <a:r>
              <a:rPr lang="en-GB" sz="2600">
                <a:latin typeface="Georgia"/>
              </a:rPr>
              <a:t>	</a:t>
            </a:r>
            <a:r>
              <a:rPr lang="en-GB" sz="2600">
                <a:latin typeface="Georgia"/>
              </a:rPr>
              <a:t>	</a:t>
            </a:r>
            <a:r>
              <a:rPr lang="en-GB" sz="2600">
                <a:latin typeface="Georgia"/>
              </a:rPr>
              <a:t>	</a:t>
            </a:r>
            <a:r>
              <a:rPr lang="en-GB" sz="2600">
                <a:latin typeface="Georgia"/>
              </a:rPr>
              <a:t>G. Then we have to test each Gi, for </a:t>
            </a:r>
            <a:r>
              <a:rPr lang="en-GB" sz="2600">
                <a:latin typeface="Georgia"/>
              </a:rPr>
              <a:t>	</a:t>
            </a:r>
            <a:r>
              <a:rPr lang="en-GB" sz="2600">
                <a:latin typeface="Georgia"/>
              </a:rPr>
              <a:t>	</a:t>
            </a:r>
            <a:r>
              <a:rPr lang="en-GB" sz="2600">
                <a:latin typeface="Georgia"/>
              </a:rPr>
              <a:t>	</a:t>
            </a:r>
            <a:r>
              <a:rPr lang="en-GB" sz="2600">
                <a:latin typeface="Georgia"/>
              </a:rPr>
              <a:t>	</a:t>
            </a:r>
            <a:r>
              <a:rPr lang="en-GB" sz="2600">
                <a:latin typeface="Georgia"/>
              </a:rPr>
              <a:t>planarity.</a:t>
            </a:r>
            <a:endParaRPr/>
          </a:p>
          <a:p>
            <a:pPr algn="just">
              <a:buFont typeface="Georgia"/>
              <a:buChar char="•"/>
            </a:pPr>
            <a:endParaRPr/>
          </a:p>
        </p:txBody>
      </p:sp>
      <p:sp>
        <p:nvSpPr>
          <p:cNvPr id="430"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18ACFB0C-0CC4-4C0C-8833-D05832EBC686}" type="slidenum">
              <a:rPr lang="en-US">
                <a:solidFill>
                  <a:srgbClr val="ffffff"/>
                </a:solidFill>
                <a:latin typeface="Calibri"/>
              </a:rPr>
              <a:t>&lt;number&gt;</a:t>
            </a:fld>
            <a:endParaRPr/>
          </a:p>
        </p:txBody>
      </p:sp>
    </p:spTree>
  </p:cSld>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1" name="TextShape 1"/>
          <p:cNvSpPr txBox="1"/>
          <p:nvPr/>
        </p:nvSpPr>
        <p:spPr>
          <a:xfrm>
            <a:off x="457200" y="503280"/>
            <a:ext cx="8229600" cy="5821200"/>
          </a:xfrm>
          <a:prstGeom prst="rect">
            <a:avLst/>
          </a:prstGeom>
          <a:noFill/>
          <a:ln>
            <a:noFill/>
          </a:ln>
        </p:spPr>
        <p:txBody>
          <a:bodyPr/>
          <a:p>
            <a:pPr algn="just">
              <a:buFont typeface="Georgia"/>
              <a:buChar char="•"/>
            </a:pPr>
            <a:r>
              <a:rPr lang="en-GB" sz="2800">
                <a:latin typeface="Georgia"/>
              </a:rPr>
              <a:t>Step 2: Since addition or removal of self loops </a:t>
            </a:r>
            <a:r>
              <a:rPr lang="en-GB" sz="2800">
                <a:latin typeface="Georgia"/>
              </a:rPr>
              <a:t>	</a:t>
            </a:r>
            <a:r>
              <a:rPr lang="en-GB" sz="2800">
                <a:latin typeface="Georgia"/>
              </a:rPr>
              <a:t>        does not affect planarity, remove all self      </a:t>
            </a:r>
            <a:r>
              <a:rPr lang="en-GB" sz="2800">
                <a:latin typeface="Georgia"/>
              </a:rPr>
              <a:t>	</a:t>
            </a:r>
            <a:r>
              <a:rPr lang="en-GB" sz="2800">
                <a:latin typeface="Georgia"/>
              </a:rPr>
              <a:t>        loops.</a:t>
            </a:r>
            <a:endParaRPr/>
          </a:p>
          <a:p>
            <a:pPr algn="just"/>
            <a:endParaRPr/>
          </a:p>
          <a:p>
            <a:pPr algn="just">
              <a:buFont typeface="Georgia"/>
              <a:buChar char="•"/>
            </a:pPr>
            <a:r>
              <a:rPr lang="en-GB" sz="2800">
                <a:latin typeface="Georgia"/>
              </a:rPr>
              <a:t>Step 3: Since parallel edges also do not affect </a:t>
            </a:r>
            <a:r>
              <a:rPr lang="en-GB" sz="2800">
                <a:latin typeface="Georgia"/>
              </a:rPr>
              <a:t>	</a:t>
            </a:r>
            <a:r>
              <a:rPr lang="en-GB" sz="2800">
                <a:latin typeface="Georgia"/>
              </a:rPr>
              <a:t>	</a:t>
            </a:r>
            <a:r>
              <a:rPr lang="en-GB" sz="2800">
                <a:latin typeface="Georgia"/>
              </a:rPr>
              <a:t>planarity, eliminate edges in parallel by </a:t>
            </a:r>
            <a:r>
              <a:rPr lang="en-GB" sz="2800">
                <a:latin typeface="Georgia"/>
              </a:rPr>
              <a:t>	</a:t>
            </a:r>
            <a:r>
              <a:rPr lang="en-GB" sz="2800">
                <a:latin typeface="Georgia"/>
              </a:rPr>
              <a:t>	</a:t>
            </a:r>
            <a:r>
              <a:rPr lang="en-GB" sz="2800">
                <a:latin typeface="Georgia"/>
              </a:rPr>
              <a:t>removing all but one edge between </a:t>
            </a:r>
            <a:r>
              <a:rPr lang="en-GB" sz="2800">
                <a:latin typeface="Georgia"/>
              </a:rPr>
              <a:t>	</a:t>
            </a:r>
            <a:r>
              <a:rPr lang="en-GB" sz="2800">
                <a:latin typeface="Georgia"/>
              </a:rPr>
              <a:t>	</a:t>
            </a:r>
            <a:r>
              <a:rPr lang="en-GB" sz="2800">
                <a:latin typeface="Georgia"/>
              </a:rPr>
              <a:t>every pair of vertices.</a:t>
            </a:r>
            <a:endParaRPr/>
          </a:p>
          <a:p>
            <a:pPr algn="just">
              <a:buFont typeface="Georgia"/>
              <a:buChar char="•"/>
            </a:pPr>
            <a:endParaRPr/>
          </a:p>
          <a:p>
            <a:pPr algn="just">
              <a:buFont typeface="Georgia"/>
              <a:buChar char="•"/>
            </a:pPr>
            <a:r>
              <a:rPr lang="en-GB" sz="2800">
                <a:latin typeface="Georgia"/>
              </a:rPr>
              <a:t>Step 4: Elimination of a vertex of degree two by </a:t>
            </a:r>
            <a:r>
              <a:rPr lang="en-GB" sz="2800">
                <a:latin typeface="Georgia"/>
              </a:rPr>
              <a:t>	</a:t>
            </a:r>
            <a:r>
              <a:rPr lang="en-GB" sz="2800">
                <a:latin typeface="Georgia"/>
              </a:rPr>
              <a:t>	</a:t>
            </a:r>
            <a:r>
              <a:rPr lang="en-GB" sz="2800">
                <a:latin typeface="Georgia"/>
              </a:rPr>
              <a:t>merging two edges in series does not </a:t>
            </a:r>
            <a:r>
              <a:rPr lang="en-GB" sz="2800">
                <a:latin typeface="Georgia"/>
              </a:rPr>
              <a:t>	</a:t>
            </a:r>
            <a:r>
              <a:rPr lang="en-GB" sz="2800">
                <a:latin typeface="Georgia"/>
              </a:rPr>
              <a:t>	</a:t>
            </a:r>
            <a:r>
              <a:rPr lang="en-GB" sz="2800">
                <a:latin typeface="Georgia"/>
              </a:rPr>
              <a:t>affect planarity. Therefore, eliminate </a:t>
            </a:r>
            <a:r>
              <a:rPr lang="en-GB" sz="2800">
                <a:latin typeface="Georgia"/>
              </a:rPr>
              <a:t>	</a:t>
            </a:r>
            <a:r>
              <a:rPr lang="en-GB" sz="2800">
                <a:latin typeface="Georgia"/>
              </a:rPr>
              <a:t>	</a:t>
            </a:r>
            <a:r>
              <a:rPr lang="en-GB" sz="2800">
                <a:latin typeface="Georgia"/>
              </a:rPr>
              <a:t>all edges in series. </a:t>
            </a:r>
            <a:endParaRPr/>
          </a:p>
          <a:p>
            <a:pPr algn="just"/>
            <a:r>
              <a:rPr lang="en-GB">
                <a:latin typeface="Georgia"/>
              </a:rPr>
              <a:t>	</a:t>
            </a:r>
            <a:r>
              <a:rPr lang="en-GB">
                <a:latin typeface="Georgia"/>
              </a:rPr>
              <a:t>[</a:t>
            </a:r>
            <a:r>
              <a:rPr b="1" lang="en-GB">
                <a:latin typeface="Georgia"/>
              </a:rPr>
              <a:t>In a graph two edges are said to be in series if they have exactly one vertex in</a:t>
            </a:r>
            <a:r>
              <a:rPr lang="en-GB">
                <a:latin typeface="Georgia"/>
              </a:rPr>
              <a:t> </a:t>
            </a:r>
            <a:r>
              <a:rPr b="1" lang="en-GB">
                <a:latin typeface="Georgia"/>
              </a:rPr>
              <a:t>common and if this vertex is of degree two]</a:t>
            </a:r>
            <a:endParaRPr/>
          </a:p>
        </p:txBody>
      </p:sp>
      <p:sp>
        <p:nvSpPr>
          <p:cNvPr id="432"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1D3CCD22-7DF9-446D-9F69-1BA8F037CF77}" type="slidenum">
              <a:rPr lang="en-US">
                <a:solidFill>
                  <a:srgbClr val="ffffff"/>
                </a:solidFill>
                <a:latin typeface="Calibri"/>
              </a:rPr>
              <a:t>&lt;number&gt;</a:t>
            </a:fld>
            <a:endParaRPr/>
          </a:p>
        </p:txBody>
      </p:sp>
    </p:spTree>
  </p:cSld>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3" name="TextShape 1"/>
          <p:cNvSpPr txBox="1"/>
          <p:nvPr/>
        </p:nvSpPr>
        <p:spPr>
          <a:xfrm>
            <a:off x="457200" y="884160"/>
            <a:ext cx="8229600" cy="5516640"/>
          </a:xfrm>
          <a:prstGeom prst="rect">
            <a:avLst/>
          </a:prstGeom>
          <a:noFill/>
          <a:ln>
            <a:noFill/>
          </a:ln>
        </p:spPr>
        <p:txBody>
          <a:bodyPr/>
          <a:p>
            <a:pPr algn="just">
              <a:buFont typeface="Georgia"/>
              <a:buChar char="•"/>
            </a:pPr>
            <a:r>
              <a:rPr lang="en-GB" sz="2800">
                <a:latin typeface="Georgia"/>
              </a:rPr>
              <a:t>Step 5 : Repeated application of step2, 3 and 4 </a:t>
            </a:r>
            <a:r>
              <a:rPr lang="en-GB" sz="2800">
                <a:latin typeface="Georgia"/>
              </a:rPr>
              <a:t>	</a:t>
            </a:r>
            <a:r>
              <a:rPr lang="en-GB" sz="2800">
                <a:latin typeface="Georgia"/>
              </a:rPr>
              <a:t>	</a:t>
            </a:r>
            <a:r>
              <a:rPr lang="en-GB" sz="2800">
                <a:latin typeface="Georgia"/>
              </a:rPr>
              <a:t>will reduce the graph into a new graph </a:t>
            </a:r>
            <a:r>
              <a:rPr lang="en-GB" sz="2800">
                <a:latin typeface="Georgia"/>
              </a:rPr>
              <a:t>	</a:t>
            </a:r>
            <a:r>
              <a:rPr lang="en-GB" sz="2800">
                <a:latin typeface="Georgia"/>
              </a:rPr>
              <a:t>	</a:t>
            </a:r>
            <a:r>
              <a:rPr lang="en-GB" sz="2800">
                <a:latin typeface="Georgia"/>
              </a:rPr>
              <a:t>which has any one of the following </a:t>
            </a:r>
            <a:r>
              <a:rPr lang="en-GB" sz="2800">
                <a:latin typeface="Georgia"/>
              </a:rPr>
              <a:t>	</a:t>
            </a:r>
            <a:r>
              <a:rPr lang="en-GB" sz="2800">
                <a:latin typeface="Georgia"/>
              </a:rPr>
              <a:t>	</a:t>
            </a:r>
            <a:r>
              <a:rPr lang="en-GB" sz="2800">
                <a:latin typeface="Georgia"/>
              </a:rPr>
              <a:t>property: </a:t>
            </a:r>
            <a:endParaRPr/>
          </a:p>
          <a:p>
            <a:pPr algn="just"/>
            <a:r>
              <a:rPr b="1" lang="en-GB" sz="2800">
                <a:latin typeface="Georgia"/>
              </a:rPr>
              <a:t>                   </a:t>
            </a:r>
            <a:r>
              <a:rPr b="1" lang="en-GB" sz="2800">
                <a:latin typeface="Georgia"/>
              </a:rPr>
              <a:t>(i) G</a:t>
            </a:r>
            <a:r>
              <a:rPr b="1" lang="en-GB" sz="2400">
                <a:latin typeface="Georgia"/>
              </a:rPr>
              <a:t>raph has a single edge </a:t>
            </a:r>
            <a:endParaRPr/>
          </a:p>
          <a:p>
            <a:pPr algn="just"/>
            <a:r>
              <a:rPr b="1" lang="en-GB" sz="2400">
                <a:latin typeface="Georgia"/>
              </a:rPr>
              <a:t>	</a:t>
            </a:r>
            <a:r>
              <a:rPr b="1" lang="en-GB" sz="2400">
                <a:latin typeface="Georgia"/>
              </a:rPr>
              <a:t>	</a:t>
            </a:r>
            <a:r>
              <a:rPr b="1" lang="en-GB" sz="2400">
                <a:latin typeface="Georgia"/>
              </a:rPr>
              <a:t>	</a:t>
            </a:r>
            <a:r>
              <a:rPr b="1" lang="en-GB" sz="2400">
                <a:latin typeface="Georgia"/>
              </a:rPr>
              <a:t>(ii) A complete graph with 4 vertices</a:t>
            </a:r>
            <a:endParaRPr/>
          </a:p>
          <a:p>
            <a:pPr algn="just"/>
            <a:r>
              <a:rPr b="1" lang="en-GB" sz="2400">
                <a:latin typeface="Georgia"/>
              </a:rPr>
              <a:t>	</a:t>
            </a:r>
            <a:r>
              <a:rPr b="1" lang="en-GB" sz="2400">
                <a:latin typeface="Georgia"/>
              </a:rPr>
              <a:t>	</a:t>
            </a:r>
            <a:r>
              <a:rPr b="1" lang="en-GB" sz="2400">
                <a:latin typeface="Georgia"/>
              </a:rPr>
              <a:t>	</a:t>
            </a:r>
            <a:r>
              <a:rPr b="1" lang="en-GB" sz="2400">
                <a:latin typeface="Georgia"/>
              </a:rPr>
              <a:t>(iii) A nonseparable, simple graph with   </a:t>
            </a:r>
            <a:r>
              <a:rPr b="1" lang="en-GB" sz="2400">
                <a:latin typeface="Georgia"/>
              </a:rPr>
              <a:t>	</a:t>
            </a:r>
            <a:r>
              <a:rPr b="1" lang="en-GB" sz="2400">
                <a:latin typeface="Georgia"/>
              </a:rPr>
              <a:t>	</a:t>
            </a:r>
            <a:r>
              <a:rPr b="1" lang="en-GB" sz="2400">
                <a:latin typeface="Georgia"/>
              </a:rPr>
              <a:t>         n</a:t>
            </a:r>
            <a:r>
              <a:rPr lang="en-GB" sz="2400">
                <a:latin typeface="Georgia"/>
              </a:rPr>
              <a:t>≥5</a:t>
            </a:r>
            <a:r>
              <a:rPr b="1" lang="en-GB" sz="2400">
                <a:latin typeface="Georgia"/>
              </a:rPr>
              <a:t>  and  e</a:t>
            </a:r>
            <a:r>
              <a:rPr lang="en-GB" sz="2400">
                <a:latin typeface="Georgia"/>
              </a:rPr>
              <a:t>≥7</a:t>
            </a:r>
            <a:endParaRPr/>
          </a:p>
          <a:p>
            <a:pPr algn="just"/>
            <a:endParaRPr/>
          </a:p>
          <a:p>
            <a:pPr algn="just">
              <a:buFont typeface="Georgia"/>
              <a:buChar char="•"/>
            </a:pPr>
            <a:r>
              <a:rPr lang="en-GB" sz="2800">
                <a:latin typeface="Georgia"/>
              </a:rPr>
              <a:t>If it is (i) or (ii), the graph is planar. </a:t>
            </a:r>
            <a:endParaRPr/>
          </a:p>
          <a:p>
            <a:pPr algn="just">
              <a:buFont typeface="Georgia"/>
              <a:buChar char="•"/>
            </a:pPr>
            <a:r>
              <a:rPr lang="en-GB" sz="2800">
                <a:latin typeface="Georgia"/>
              </a:rPr>
              <a:t>But if it is (iii) we need to use Euler’s theorem and planarity inequality for planarity detection, continue to Step 6.</a:t>
            </a:r>
            <a:endParaRPr/>
          </a:p>
          <a:p>
            <a:pPr algn="just">
              <a:buFont typeface="Georgia"/>
              <a:buChar char="•"/>
            </a:pPr>
            <a:endParaRPr/>
          </a:p>
        </p:txBody>
      </p:sp>
      <p:sp>
        <p:nvSpPr>
          <p:cNvPr id="434"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700D68B5-AD4D-421F-A113-93791833B29A}" type="slidenum">
              <a:rPr lang="en-US">
                <a:solidFill>
                  <a:srgbClr val="ffffff"/>
                </a:solidFill>
                <a:latin typeface="Calibri"/>
              </a:rPr>
              <a:t>&lt;number&gt;</a:t>
            </a:fld>
            <a:endParaRPr/>
          </a:p>
        </p:txBody>
      </p:sp>
    </p:spTree>
  </p:cSld>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5" name="TextShape 1"/>
          <p:cNvSpPr txBox="1"/>
          <p:nvPr/>
        </p:nvSpPr>
        <p:spPr>
          <a:xfrm>
            <a:off x="457200" y="1122120"/>
            <a:ext cx="8305920" cy="5506920"/>
          </a:xfrm>
          <a:prstGeom prst="rect">
            <a:avLst/>
          </a:prstGeom>
          <a:noFill/>
          <a:ln>
            <a:noFill/>
          </a:ln>
        </p:spPr>
        <p:txBody>
          <a:bodyPr/>
          <a:p>
            <a:pPr algn="just">
              <a:buFont typeface="Georgia"/>
              <a:buChar char="•"/>
            </a:pPr>
            <a:r>
              <a:rPr lang="en-IN" sz="2800">
                <a:latin typeface="Georgia"/>
              </a:rPr>
              <a:t>Step 6 : Check whether e</a:t>
            </a:r>
            <a:r>
              <a:rPr lang="en-GB" sz="2800">
                <a:latin typeface="Georgia"/>
              </a:rPr>
              <a:t>&lt;=</a:t>
            </a:r>
            <a:r>
              <a:rPr lang="en-IN" sz="2800">
                <a:latin typeface="Georgia"/>
              </a:rPr>
              <a:t>3n-6 for the </a:t>
            </a:r>
            <a:r>
              <a:rPr lang="en-IN" sz="2800">
                <a:latin typeface="Georgia"/>
              </a:rPr>
              <a:t>	</a:t>
            </a:r>
            <a:r>
              <a:rPr lang="en-IN" sz="2800">
                <a:latin typeface="Georgia"/>
              </a:rPr>
              <a:t>	</a:t>
            </a:r>
            <a:r>
              <a:rPr lang="en-IN" sz="2800">
                <a:latin typeface="Georgia"/>
              </a:rPr>
              <a:t>	</a:t>
            </a:r>
            <a:r>
              <a:rPr lang="en-IN" sz="2800">
                <a:latin typeface="Georgia"/>
              </a:rPr>
              <a:t>resultant graph. </a:t>
            </a:r>
            <a:endParaRPr/>
          </a:p>
          <a:p>
            <a:pPr algn="just"/>
            <a:r>
              <a:rPr lang="en-IN" sz="2800">
                <a:latin typeface="Georgia"/>
              </a:rPr>
              <a:t>	</a:t>
            </a:r>
            <a:r>
              <a:rPr lang="en-IN" sz="2800">
                <a:latin typeface="Georgia"/>
              </a:rPr>
              <a:t>	</a:t>
            </a:r>
            <a:r>
              <a:rPr lang="en-IN" sz="2800">
                <a:latin typeface="Georgia"/>
              </a:rPr>
              <a:t>If it is satisfied, the graph is planar. </a:t>
            </a:r>
            <a:endParaRPr/>
          </a:p>
          <a:p>
            <a:pPr algn="just"/>
            <a:r>
              <a:rPr lang="en-IN" sz="2800">
                <a:latin typeface="Georgia"/>
              </a:rPr>
              <a:t>	</a:t>
            </a:r>
            <a:r>
              <a:rPr lang="en-IN" sz="2800">
                <a:latin typeface="Georgia"/>
              </a:rPr>
              <a:t>	</a:t>
            </a:r>
            <a:r>
              <a:rPr lang="en-IN" sz="2800">
                <a:latin typeface="Georgia"/>
              </a:rPr>
              <a:t>If it is not, we need to check further.</a:t>
            </a:r>
            <a:endParaRPr/>
          </a:p>
          <a:p>
            <a:pPr algn="just"/>
            <a:endParaRPr/>
          </a:p>
          <a:p>
            <a:pPr algn="just">
              <a:buFont typeface="Georgia"/>
              <a:buChar char="•"/>
            </a:pPr>
            <a:r>
              <a:rPr lang="en-IN" sz="2800">
                <a:latin typeface="Georgia"/>
              </a:rPr>
              <a:t>Step 7 : Check whether the resultant graph </a:t>
            </a:r>
            <a:r>
              <a:rPr lang="en-IN" sz="2800">
                <a:latin typeface="Georgia"/>
              </a:rPr>
              <a:t>	</a:t>
            </a:r>
            <a:r>
              <a:rPr lang="en-IN" sz="2800">
                <a:latin typeface="Georgia"/>
              </a:rPr>
              <a:t>	</a:t>
            </a:r>
            <a:r>
              <a:rPr lang="en-IN" sz="2800">
                <a:latin typeface="Georgia"/>
              </a:rPr>
              <a:t>	</a:t>
            </a:r>
            <a:r>
              <a:rPr lang="en-IN" sz="2800">
                <a:latin typeface="Georgia"/>
              </a:rPr>
              <a:t>contain either of Kuratowski’s graphs </a:t>
            </a:r>
            <a:r>
              <a:rPr lang="en-IN" sz="2800">
                <a:latin typeface="Georgia"/>
              </a:rPr>
              <a:t>	</a:t>
            </a:r>
            <a:r>
              <a:rPr lang="en-IN" sz="2800">
                <a:latin typeface="Georgia"/>
              </a:rPr>
              <a:t>	</a:t>
            </a:r>
            <a:r>
              <a:rPr lang="en-IN" sz="2800">
                <a:latin typeface="Georgia"/>
              </a:rPr>
              <a:t>or their Homeomorphs. </a:t>
            </a:r>
            <a:endParaRPr/>
          </a:p>
          <a:p>
            <a:pPr algn="just"/>
            <a:r>
              <a:rPr lang="en-IN" sz="2800">
                <a:latin typeface="Georgia"/>
              </a:rPr>
              <a:t>	</a:t>
            </a:r>
            <a:r>
              <a:rPr lang="en-IN" sz="2800">
                <a:latin typeface="Georgia"/>
              </a:rPr>
              <a:t>	</a:t>
            </a:r>
            <a:r>
              <a:rPr lang="en-IN" sz="2800">
                <a:latin typeface="Georgia"/>
              </a:rPr>
              <a:t>If it contains K5 or K3,3, then the graph </a:t>
            </a:r>
            <a:r>
              <a:rPr lang="en-IN" sz="2800">
                <a:latin typeface="Georgia"/>
              </a:rPr>
              <a:t>	</a:t>
            </a:r>
            <a:r>
              <a:rPr lang="en-IN" sz="2800">
                <a:latin typeface="Georgia"/>
              </a:rPr>
              <a:t>	</a:t>
            </a:r>
            <a:r>
              <a:rPr lang="en-IN" sz="2800">
                <a:latin typeface="Georgia"/>
              </a:rPr>
              <a:t>is certainly </a:t>
            </a:r>
            <a:r>
              <a:rPr lang="en-IN" sz="2800">
                <a:latin typeface="Georgia"/>
              </a:rPr>
              <a:t>	</a:t>
            </a:r>
            <a:r>
              <a:rPr lang="en-IN" sz="2800">
                <a:latin typeface="Georgia"/>
              </a:rPr>
              <a:t>non-planar.</a:t>
            </a:r>
            <a:endParaRPr/>
          </a:p>
        </p:txBody>
      </p:sp>
      <p:sp>
        <p:nvSpPr>
          <p:cNvPr id="436"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8FF23184-13E6-471E-AF41-1E08EE953ACC}" type="slidenum">
              <a:rPr lang="en-US">
                <a:solidFill>
                  <a:srgbClr val="ffffff"/>
                </a:solidFill>
                <a:latin typeface="Calibri"/>
              </a:rPr>
              <a:t>&lt;number&gt;</a:t>
            </a:fld>
            <a:endParaRPr/>
          </a:p>
        </p:txBody>
      </p:sp>
    </p:spTree>
  </p:cSld>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37" name="Picture 2" descr=""/>
          <p:cNvPicPr/>
          <p:nvPr/>
        </p:nvPicPr>
        <p:blipFill>
          <a:blip r:embed="rId1"/>
          <a:stretch/>
        </p:blipFill>
        <p:spPr>
          <a:xfrm>
            <a:off x="685800" y="533520"/>
            <a:ext cx="7620120" cy="2514600"/>
          </a:xfrm>
          <a:prstGeom prst="rect">
            <a:avLst/>
          </a:prstGeom>
          <a:ln>
            <a:noFill/>
          </a:ln>
        </p:spPr>
      </p:pic>
      <p:pic>
        <p:nvPicPr>
          <p:cNvPr id="438" name="Picture 3" descr=""/>
          <p:cNvPicPr/>
          <p:nvPr/>
        </p:nvPicPr>
        <p:blipFill>
          <a:blip r:embed="rId2"/>
          <a:stretch/>
        </p:blipFill>
        <p:spPr>
          <a:xfrm>
            <a:off x="838080" y="3200400"/>
            <a:ext cx="7543800" cy="2666880"/>
          </a:xfrm>
          <a:prstGeom prst="rect">
            <a:avLst/>
          </a:prstGeom>
          <a:ln>
            <a:noFill/>
          </a:ln>
        </p:spPr>
      </p:pic>
      <p:sp>
        <p:nvSpPr>
          <p:cNvPr id="439" name="CustomShape 1"/>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2B68C4AA-6C7C-43D4-ABC2-763280204D21}" type="slidenum">
              <a:rPr lang="en-US">
                <a:solidFill>
                  <a:srgbClr val="ffffff"/>
                </a:solidFill>
                <a:latin typeface="Calibri"/>
              </a:rPr>
              <a:t>&lt;number&gt;</a:t>
            </a:fld>
            <a:endParaRPr/>
          </a:p>
        </p:txBody>
      </p:sp>
    </p:spTree>
  </p:cSld>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0" name="TextShape 1"/>
          <p:cNvSpPr txBox="1"/>
          <p:nvPr/>
        </p:nvSpPr>
        <p:spPr>
          <a:xfrm>
            <a:off x="457200" y="1142640"/>
            <a:ext cx="8229600" cy="1066680"/>
          </a:xfrm>
          <a:prstGeom prst="rect">
            <a:avLst/>
          </a:prstGeom>
          <a:noFill/>
          <a:ln>
            <a:noFill/>
          </a:ln>
        </p:spPr>
        <p:txBody>
          <a:bodyPr anchor="ctr"/>
          <a:p>
            <a:pPr algn="ctr"/>
            <a:r>
              <a:rPr b="1" lang="en-GB" sz="3600">
                <a:latin typeface="Trebuchet MS"/>
              </a:rPr>
              <a:t>Homeomorphic Graphs</a:t>
            </a:r>
            <a:r>
              <a:rPr b="1" lang="en-GB" sz="3600">
                <a:latin typeface="Trebuchet MS"/>
              </a:rPr>
              <a:t>
</a:t>
            </a:r>
            <a:r>
              <a:rPr lang="en-GB" sz="3600">
                <a:latin typeface="Trebuchet MS"/>
              </a:rPr>
              <a:t> </a:t>
            </a:r>
            <a:r>
              <a:rPr lang="en-GB" sz="3600">
                <a:latin typeface="Trebuchet MS"/>
              </a:rPr>
              <a:t>
</a:t>
            </a:r>
            <a:endParaRPr/>
          </a:p>
        </p:txBody>
      </p:sp>
      <p:sp>
        <p:nvSpPr>
          <p:cNvPr id="441" name="TextShape 2"/>
          <p:cNvSpPr txBox="1"/>
          <p:nvPr/>
        </p:nvSpPr>
        <p:spPr>
          <a:xfrm>
            <a:off x="457200" y="1905120"/>
            <a:ext cx="8229600" cy="4324320"/>
          </a:xfrm>
          <a:prstGeom prst="rect">
            <a:avLst/>
          </a:prstGeom>
          <a:noFill/>
          <a:ln>
            <a:noFill/>
          </a:ln>
        </p:spPr>
        <p:txBody>
          <a:bodyPr/>
          <a:p>
            <a:pPr algn="just">
              <a:buFont typeface="Georgia"/>
              <a:buChar char="•"/>
            </a:pPr>
            <a:r>
              <a:rPr lang="en-GB" sz="2800">
                <a:latin typeface="Georgia"/>
              </a:rPr>
              <a:t>Two graphs are said to be </a:t>
            </a:r>
            <a:r>
              <a:rPr b="1" lang="en-GB" sz="2800">
                <a:latin typeface="Georgia"/>
              </a:rPr>
              <a:t>homeomorphic</a:t>
            </a:r>
            <a:r>
              <a:rPr lang="en-GB" sz="2800">
                <a:latin typeface="Georgia"/>
              </a:rPr>
              <a:t> if one graph can be obtained from the other by the creation of edges in series( i.e., by insertion of vertices of degree two) or by the merger of edges in series.</a:t>
            </a:r>
            <a:endParaRPr/>
          </a:p>
          <a:p>
            <a:pPr algn="just">
              <a:buFont typeface="Georgia"/>
              <a:buChar char="•"/>
            </a:pPr>
            <a:endParaRPr/>
          </a:p>
        </p:txBody>
      </p:sp>
      <p:sp>
        <p:nvSpPr>
          <p:cNvPr id="442"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DD9DB2B3-728B-4DBD-9E99-277542627D34}" type="slidenum">
              <a:rPr lang="en-US">
                <a:solidFill>
                  <a:srgbClr val="ffffff"/>
                </a:solidFill>
                <a:latin typeface="Calibri"/>
              </a:rPr>
              <a:t>&lt;number&gt;</a:t>
            </a:fld>
            <a:endParaRPr/>
          </a:p>
        </p:txBody>
      </p:sp>
      <p:pic>
        <p:nvPicPr>
          <p:cNvPr id="443" name="Picture 69" descr=""/>
          <p:cNvPicPr/>
          <p:nvPr/>
        </p:nvPicPr>
        <p:blipFill>
          <a:blip r:embed="rId1"/>
          <a:stretch/>
        </p:blipFill>
        <p:spPr>
          <a:xfrm>
            <a:off x="533520" y="4038480"/>
            <a:ext cx="8154720" cy="2743200"/>
          </a:xfrm>
          <a:prstGeom prst="rect">
            <a:avLst/>
          </a:prstGeom>
          <a:ln>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6" name="TextShape 1"/>
          <p:cNvSpPr txBox="1"/>
          <p:nvPr/>
        </p:nvSpPr>
        <p:spPr>
          <a:xfrm>
            <a:off x="457200" y="1142640"/>
            <a:ext cx="8229600" cy="1066680"/>
          </a:xfrm>
          <a:prstGeom prst="rect">
            <a:avLst/>
          </a:prstGeom>
          <a:noFill/>
          <a:ln>
            <a:noFill/>
          </a:ln>
        </p:spPr>
        <p:txBody>
          <a:bodyPr anchor="ctr"/>
          <a:p>
            <a:pPr/>
            <a:r>
              <a:rPr b="1" lang="en-GB" sz="3600">
                <a:latin typeface="Trebuchet MS"/>
              </a:rPr>
              <a:t>Vertex Connectivity</a:t>
            </a:r>
            <a:r>
              <a:rPr b="1" lang="en-GB" sz="3600">
                <a:latin typeface="Trebuchet MS"/>
              </a:rPr>
              <a:t>
</a:t>
            </a:r>
            <a:endParaRPr/>
          </a:p>
        </p:txBody>
      </p:sp>
      <p:sp>
        <p:nvSpPr>
          <p:cNvPr id="227" name="TextShape 2"/>
          <p:cNvSpPr txBox="1"/>
          <p:nvPr/>
        </p:nvSpPr>
        <p:spPr>
          <a:xfrm>
            <a:off x="457200" y="2249640"/>
            <a:ext cx="8229600" cy="4324320"/>
          </a:xfrm>
          <a:prstGeom prst="rect">
            <a:avLst/>
          </a:prstGeom>
          <a:noFill/>
          <a:ln>
            <a:noFill/>
          </a:ln>
        </p:spPr>
        <p:txBody>
          <a:bodyPr/>
          <a:p>
            <a:pPr algn="just">
              <a:buFont typeface="Georgia"/>
              <a:buChar char="•"/>
            </a:pPr>
            <a:r>
              <a:rPr lang="en-GB" sz="2800">
                <a:latin typeface="Georgia"/>
              </a:rPr>
              <a:t>Vertex connectivity of a connected graph G is defined as the </a:t>
            </a:r>
            <a:r>
              <a:rPr b="1" lang="en-GB" sz="2800">
                <a:latin typeface="Georgia"/>
              </a:rPr>
              <a:t>minimum number of vertices </a:t>
            </a:r>
            <a:r>
              <a:rPr lang="en-GB" sz="2800">
                <a:latin typeface="Georgia"/>
              </a:rPr>
              <a:t>whose removal from G leaves the remaining graph disconnected.</a:t>
            </a:r>
            <a:endParaRPr/>
          </a:p>
          <a:p>
            <a:pPr algn="just"/>
            <a:endParaRPr/>
          </a:p>
          <a:p>
            <a:pPr algn="just">
              <a:buFont typeface="Georgia"/>
              <a:buChar char="•"/>
            </a:pPr>
            <a:r>
              <a:rPr b="1" lang="en-GB" sz="2800">
                <a:latin typeface="Georgia"/>
              </a:rPr>
              <a:t>Vertex connectivity of a tree is one</a:t>
            </a:r>
            <a:endParaRPr/>
          </a:p>
          <a:p>
            <a:pPr algn="just">
              <a:buFont typeface="Georgia"/>
              <a:buChar char="•"/>
            </a:pPr>
            <a:endParaRPr/>
          </a:p>
        </p:txBody>
      </p:sp>
      <p:sp>
        <p:nvSpPr>
          <p:cNvPr id="228"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B15D921F-50C6-46F7-8D4A-BA087C8E2E2F}" type="slidenum">
              <a:rPr lang="en-US">
                <a:solidFill>
                  <a:srgbClr val="ffffff"/>
                </a:solidFill>
                <a:latin typeface="Calibri"/>
              </a:rPr>
              <a:t>&lt;number&gt;</a:t>
            </a:fld>
            <a:endParaRPr/>
          </a:p>
        </p:txBody>
      </p:sp>
    </p:spTree>
  </p:cSld>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44" name="Picture 2" descr=""/>
          <p:cNvPicPr/>
          <p:nvPr/>
        </p:nvPicPr>
        <p:blipFill>
          <a:blip r:embed="rId1"/>
          <a:stretch/>
        </p:blipFill>
        <p:spPr>
          <a:xfrm>
            <a:off x="685800" y="1905120"/>
            <a:ext cx="7591320" cy="2571480"/>
          </a:xfrm>
          <a:prstGeom prst="rect">
            <a:avLst/>
          </a:prstGeom>
          <a:ln>
            <a:noFill/>
          </a:ln>
        </p:spPr>
      </p:pic>
      <p:sp>
        <p:nvSpPr>
          <p:cNvPr id="445" name="CustomShape 1"/>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51EB9E95-F01B-412F-8EEB-DCBDA9FD38CF}" type="slidenum">
              <a:rPr lang="en-US">
                <a:solidFill>
                  <a:srgbClr val="ffffff"/>
                </a:solidFill>
                <a:latin typeface="Calibri"/>
              </a:rPr>
              <a:t>&lt;number&gt;</a:t>
            </a:fld>
            <a:endParaRPr/>
          </a:p>
        </p:txBody>
      </p:sp>
    </p:spTree>
  </p:cSld>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6" name="TextShape 1"/>
          <p:cNvSpPr txBox="1"/>
          <p:nvPr/>
        </p:nvSpPr>
        <p:spPr>
          <a:xfrm>
            <a:off x="457200" y="1142640"/>
            <a:ext cx="8229600" cy="1066680"/>
          </a:xfrm>
          <a:prstGeom prst="rect">
            <a:avLst/>
          </a:prstGeom>
          <a:noFill/>
          <a:ln>
            <a:noFill/>
          </a:ln>
        </p:spPr>
        <p:txBody>
          <a:bodyPr anchor="ctr"/>
          <a:p>
            <a:pPr algn="ctr"/>
            <a:r>
              <a:rPr b="1" lang="en-IN" sz="4000">
                <a:latin typeface="Trebuchet MS"/>
              </a:rPr>
              <a:t>Kuratowski’s Theorem</a:t>
            </a:r>
            <a:endParaRPr/>
          </a:p>
        </p:txBody>
      </p:sp>
      <p:sp>
        <p:nvSpPr>
          <p:cNvPr id="447" name="TextShape 2"/>
          <p:cNvSpPr txBox="1"/>
          <p:nvPr/>
        </p:nvSpPr>
        <p:spPr>
          <a:xfrm>
            <a:off x="457200" y="2249640"/>
            <a:ext cx="8229600" cy="4324320"/>
          </a:xfrm>
          <a:prstGeom prst="rect">
            <a:avLst/>
          </a:prstGeom>
          <a:noFill/>
          <a:ln>
            <a:noFill/>
          </a:ln>
        </p:spPr>
        <p:txBody>
          <a:bodyPr/>
          <a:p>
            <a:pPr algn="just">
              <a:buFont typeface="Georgia"/>
              <a:buChar char="•"/>
            </a:pPr>
            <a:endParaRPr/>
          </a:p>
          <a:p>
            <a:pPr algn="just">
              <a:buFont typeface="Georgia"/>
              <a:buChar char="•"/>
            </a:pPr>
            <a:r>
              <a:rPr lang="en-IN" sz="2800">
                <a:latin typeface="Georgia"/>
              </a:rPr>
              <a:t>A necessary and sufficient condition for a graph G to be planar is that G does not contain either of Kuratowski’s two graphs or any graph homeomorphic to either of them.</a:t>
            </a:r>
            <a:endParaRPr/>
          </a:p>
        </p:txBody>
      </p:sp>
      <p:sp>
        <p:nvSpPr>
          <p:cNvPr id="448"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0E66C085-29FD-4D2C-BAFB-ADB3CEF33195}" type="slidenum">
              <a:rPr lang="en-US">
                <a:solidFill>
                  <a:srgbClr val="ffffff"/>
                </a:solidFill>
                <a:latin typeface="Calibri"/>
              </a:rPr>
              <a:t>&lt;number&gt;</a:t>
            </a:fld>
            <a:endParaRPr/>
          </a:p>
        </p:txBody>
      </p:sp>
    </p:spTree>
  </p:cSld>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9" name="TextShape 1"/>
          <p:cNvSpPr txBox="1"/>
          <p:nvPr/>
        </p:nvSpPr>
        <p:spPr>
          <a:xfrm>
            <a:off x="457200" y="761760"/>
            <a:ext cx="8229600" cy="1066680"/>
          </a:xfrm>
          <a:prstGeom prst="rect">
            <a:avLst/>
          </a:prstGeom>
          <a:noFill/>
          <a:ln>
            <a:noFill/>
          </a:ln>
        </p:spPr>
        <p:txBody>
          <a:bodyPr anchor="ctr"/>
          <a:p>
            <a:pPr algn="ctr"/>
            <a:r>
              <a:rPr b="1" lang="en-IN" sz="4000">
                <a:latin typeface="Trebuchet MS"/>
              </a:rPr>
              <a:t>Geometric Dual</a:t>
            </a:r>
            <a:endParaRPr/>
          </a:p>
        </p:txBody>
      </p:sp>
      <p:sp>
        <p:nvSpPr>
          <p:cNvPr id="450" name="TextShape 2"/>
          <p:cNvSpPr txBox="1"/>
          <p:nvPr/>
        </p:nvSpPr>
        <p:spPr>
          <a:xfrm>
            <a:off x="457200" y="1904760"/>
            <a:ext cx="8229600" cy="4668840"/>
          </a:xfrm>
          <a:prstGeom prst="rect">
            <a:avLst/>
          </a:prstGeom>
          <a:noFill/>
          <a:ln>
            <a:noFill/>
          </a:ln>
        </p:spPr>
        <p:txBody>
          <a:bodyPr/>
          <a:p>
            <a:pPr algn="just">
              <a:buFont typeface="Georgia"/>
              <a:buChar char="•"/>
            </a:pPr>
            <a:r>
              <a:rPr lang="en-IN" sz="2800">
                <a:latin typeface="Georgia"/>
              </a:rPr>
              <a:t>In order to obtain the geometric dual of a planar graph,</a:t>
            </a:r>
            <a:endParaRPr/>
          </a:p>
          <a:p>
            <a:pPr algn="just">
              <a:buFont typeface="Georgia"/>
              <a:buChar char="•"/>
            </a:pPr>
            <a:endParaRPr/>
          </a:p>
          <a:p>
            <a:pPr algn="just">
              <a:buFont typeface="Georgia"/>
              <a:buAutoNum type="arabicPeriod"/>
            </a:pPr>
            <a:r>
              <a:rPr lang="en-IN" sz="2800">
                <a:latin typeface="Georgia"/>
              </a:rPr>
              <a:t>Start with a plane representation of the planar graph.</a:t>
            </a:r>
            <a:endParaRPr/>
          </a:p>
          <a:p>
            <a:pPr algn="just">
              <a:buFont typeface="Georgia"/>
              <a:buAutoNum type="arabicPeriod"/>
            </a:pPr>
            <a:endParaRPr/>
          </a:p>
          <a:p>
            <a:pPr algn="just">
              <a:buFont typeface="Georgia"/>
              <a:buAutoNum type="arabicPeriod"/>
            </a:pPr>
            <a:r>
              <a:rPr lang="en-IN" sz="2800">
                <a:latin typeface="Georgia"/>
              </a:rPr>
              <a:t>Name the regions or faces are </a:t>
            </a:r>
            <a:r>
              <a:rPr i="1" lang="en-IN" sz="2800">
                <a:latin typeface="Georgia"/>
              </a:rPr>
              <a:t>F</a:t>
            </a:r>
            <a:r>
              <a:rPr i="1" lang="en-IN" sz="2800" baseline="-25000">
                <a:latin typeface="Georgia"/>
              </a:rPr>
              <a:t>1</a:t>
            </a:r>
            <a:r>
              <a:rPr i="1" lang="en-IN" sz="2800">
                <a:latin typeface="Georgia"/>
              </a:rPr>
              <a:t>,F</a:t>
            </a:r>
            <a:r>
              <a:rPr i="1" lang="en-IN" sz="2800" baseline="-25000">
                <a:latin typeface="Georgia"/>
              </a:rPr>
              <a:t>2</a:t>
            </a:r>
            <a:r>
              <a:rPr i="1" lang="en-IN" sz="2800">
                <a:latin typeface="Georgia"/>
              </a:rPr>
              <a:t>,F</a:t>
            </a:r>
            <a:r>
              <a:rPr i="1" lang="en-IN" sz="2800" baseline="-25000">
                <a:latin typeface="Georgia"/>
              </a:rPr>
              <a:t>3</a:t>
            </a:r>
            <a:r>
              <a:rPr i="1" lang="en-IN" sz="2800">
                <a:latin typeface="Georgia"/>
              </a:rPr>
              <a:t>,....,F</a:t>
            </a:r>
            <a:r>
              <a:rPr i="1" lang="en-IN" sz="2800" baseline="-25000">
                <a:latin typeface="Georgia"/>
              </a:rPr>
              <a:t>e-n+2</a:t>
            </a:r>
            <a:endParaRPr/>
          </a:p>
          <a:p>
            <a:pPr algn="just">
              <a:buFont typeface="Georgia"/>
              <a:buAutoNum type="arabicPeriod"/>
            </a:pPr>
            <a:endParaRPr/>
          </a:p>
          <a:p>
            <a:pPr algn="just">
              <a:buFont typeface="Georgia"/>
              <a:buAutoNum type="arabicPeriod"/>
            </a:pPr>
            <a:r>
              <a:rPr lang="en-IN" sz="2800">
                <a:latin typeface="Georgia"/>
              </a:rPr>
              <a:t>Place a point </a:t>
            </a:r>
            <a:r>
              <a:rPr i="1" lang="en-IN" sz="2800">
                <a:latin typeface="Georgia"/>
              </a:rPr>
              <a:t>p</a:t>
            </a:r>
            <a:r>
              <a:rPr i="1" lang="en-IN" sz="2800" baseline="-25000">
                <a:latin typeface="Georgia"/>
              </a:rPr>
              <a:t>i</a:t>
            </a:r>
            <a:r>
              <a:rPr lang="en-IN" sz="2800">
                <a:latin typeface="Georgia"/>
              </a:rPr>
              <a:t> in each face </a:t>
            </a:r>
            <a:r>
              <a:rPr i="1" lang="en-IN" sz="2800">
                <a:latin typeface="Georgia"/>
              </a:rPr>
              <a:t>F</a:t>
            </a:r>
            <a:r>
              <a:rPr i="1" lang="en-IN" sz="2800" baseline="-25000">
                <a:latin typeface="Georgia"/>
              </a:rPr>
              <a:t>i</a:t>
            </a:r>
            <a:endParaRPr/>
          </a:p>
          <a:p>
            <a:pPr algn="just">
              <a:buFont typeface="Georgia"/>
              <a:buAutoNum type="arabicPeriod"/>
            </a:pPr>
            <a:endParaRPr/>
          </a:p>
        </p:txBody>
      </p:sp>
      <p:sp>
        <p:nvSpPr>
          <p:cNvPr id="451"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9C22E86D-29E1-4CAC-83DE-D0291779DB5B}" type="slidenum">
              <a:rPr lang="en-US">
                <a:solidFill>
                  <a:srgbClr val="ffffff"/>
                </a:solidFill>
                <a:latin typeface="Calibri"/>
              </a:rPr>
              <a:t>&lt;number&gt;</a:t>
            </a:fld>
            <a:endParaRPr/>
          </a:p>
        </p:txBody>
      </p:sp>
    </p:spTree>
  </p:cSld>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2" name="TextShape 1"/>
          <p:cNvSpPr txBox="1"/>
          <p:nvPr/>
        </p:nvSpPr>
        <p:spPr>
          <a:xfrm>
            <a:off x="457200" y="685800"/>
            <a:ext cx="8229600" cy="5888160"/>
          </a:xfrm>
          <a:prstGeom prst="rect">
            <a:avLst/>
          </a:prstGeom>
          <a:noFill/>
          <a:ln>
            <a:noFill/>
          </a:ln>
        </p:spPr>
        <p:txBody>
          <a:bodyPr/>
          <a:p>
            <a:pPr algn="just">
              <a:buFont typeface="Georgia"/>
              <a:buAutoNum type="arabicPeriod"/>
            </a:pPr>
            <a:r>
              <a:rPr lang="en-GB" sz="2800">
                <a:latin typeface="Georgia"/>
              </a:rPr>
              <a:t>If two regions </a:t>
            </a:r>
            <a:r>
              <a:rPr i="1" lang="en-GB" sz="2800">
                <a:latin typeface="Georgia"/>
              </a:rPr>
              <a:t>F</a:t>
            </a:r>
            <a:r>
              <a:rPr i="1" lang="en-GB" sz="2800" baseline="-25000">
                <a:latin typeface="Georgia"/>
              </a:rPr>
              <a:t>i</a:t>
            </a:r>
            <a:r>
              <a:rPr lang="en-GB" sz="2800">
                <a:latin typeface="Georgia"/>
              </a:rPr>
              <a:t> and </a:t>
            </a:r>
            <a:r>
              <a:rPr i="1" lang="en-GB" sz="2800">
                <a:latin typeface="Georgia"/>
              </a:rPr>
              <a:t>F</a:t>
            </a:r>
            <a:r>
              <a:rPr i="1" lang="en-GB" sz="2800" baseline="-25000">
                <a:latin typeface="Georgia"/>
              </a:rPr>
              <a:t>j</a:t>
            </a:r>
            <a:r>
              <a:rPr lang="en-GB" sz="2800">
                <a:latin typeface="Georgia"/>
              </a:rPr>
              <a:t> and are adjacent(i.e., have a common edge), draw a line joining points </a:t>
            </a:r>
            <a:r>
              <a:rPr i="1" lang="en-IN" sz="2800">
                <a:latin typeface="Georgia"/>
              </a:rPr>
              <a:t>p</a:t>
            </a:r>
            <a:r>
              <a:rPr i="1" lang="en-IN" sz="2800" baseline="-25000">
                <a:latin typeface="Georgia"/>
              </a:rPr>
              <a:t>i</a:t>
            </a:r>
            <a:r>
              <a:rPr lang="en-GB" sz="2800">
                <a:latin typeface="Georgia"/>
              </a:rPr>
              <a:t> and </a:t>
            </a:r>
            <a:r>
              <a:rPr i="1" lang="en-IN" sz="2800">
                <a:latin typeface="Georgia"/>
              </a:rPr>
              <a:t>p</a:t>
            </a:r>
            <a:r>
              <a:rPr i="1" lang="en-IN" sz="2800" baseline="-25000">
                <a:latin typeface="Georgia"/>
              </a:rPr>
              <a:t>j </a:t>
            </a:r>
            <a:r>
              <a:rPr lang="en-GB" sz="2800">
                <a:latin typeface="Georgia"/>
              </a:rPr>
              <a:t>that intersects the common edge between and exactly once.</a:t>
            </a:r>
            <a:endParaRPr/>
          </a:p>
          <a:p>
            <a:pPr algn="just"/>
            <a:endParaRPr/>
          </a:p>
          <a:p>
            <a:pPr algn="just">
              <a:buFont typeface="Georgia"/>
              <a:buAutoNum type="arabicPeriod"/>
            </a:pPr>
            <a:endParaRPr/>
          </a:p>
          <a:p>
            <a:pPr algn="just">
              <a:buFont typeface="Georgia"/>
              <a:buAutoNum type="arabicPeriod"/>
            </a:pPr>
            <a:endParaRPr/>
          </a:p>
          <a:p>
            <a:pPr algn="just">
              <a:buFont typeface="Georgia"/>
              <a:buAutoNum type="arabicPeriod"/>
            </a:pPr>
            <a:endParaRPr/>
          </a:p>
          <a:p>
            <a:pPr algn="just">
              <a:buFont typeface="Georgia"/>
              <a:buAutoNum type="arabicPeriod"/>
            </a:pPr>
            <a:endParaRPr/>
          </a:p>
          <a:p>
            <a:pPr algn="just">
              <a:buFont typeface="Georgia"/>
              <a:buAutoNum type="arabicPeriod"/>
            </a:pPr>
            <a:r>
              <a:rPr lang="en-GB" sz="2800">
                <a:latin typeface="Georgia"/>
              </a:rPr>
              <a:t>If there is more than one edge common between </a:t>
            </a:r>
            <a:r>
              <a:rPr i="1" lang="en-GB" sz="2800">
                <a:latin typeface="Georgia"/>
              </a:rPr>
              <a:t>F</a:t>
            </a:r>
            <a:r>
              <a:rPr i="1" lang="en-GB" sz="2800" baseline="-25000">
                <a:latin typeface="Georgia"/>
              </a:rPr>
              <a:t>i</a:t>
            </a:r>
            <a:r>
              <a:rPr lang="en-GB" sz="2800">
                <a:latin typeface="Georgia"/>
              </a:rPr>
              <a:t> and </a:t>
            </a:r>
            <a:r>
              <a:rPr i="1" lang="en-GB" sz="2800">
                <a:latin typeface="Georgia"/>
              </a:rPr>
              <a:t>F</a:t>
            </a:r>
            <a:r>
              <a:rPr i="1" lang="en-GB" sz="2800" baseline="-25000">
                <a:latin typeface="Georgia"/>
              </a:rPr>
              <a:t>j</a:t>
            </a:r>
            <a:r>
              <a:rPr lang="en-GB" sz="2800">
                <a:latin typeface="Georgia"/>
              </a:rPr>
              <a:t> , draw one line between points </a:t>
            </a:r>
            <a:r>
              <a:rPr i="1" lang="en-IN" sz="2800">
                <a:latin typeface="Georgia"/>
              </a:rPr>
              <a:t>p</a:t>
            </a:r>
            <a:r>
              <a:rPr i="1" lang="en-IN" sz="2800" baseline="-25000">
                <a:latin typeface="Georgia"/>
              </a:rPr>
              <a:t>i</a:t>
            </a:r>
            <a:r>
              <a:rPr lang="en-GB" sz="2800">
                <a:latin typeface="Georgia"/>
              </a:rPr>
              <a:t> and </a:t>
            </a:r>
            <a:r>
              <a:rPr i="1" lang="en-IN" sz="2800">
                <a:latin typeface="Georgia"/>
              </a:rPr>
              <a:t>p</a:t>
            </a:r>
            <a:r>
              <a:rPr i="1" lang="en-IN" sz="2800" baseline="-25000">
                <a:latin typeface="Georgia"/>
              </a:rPr>
              <a:t>j </a:t>
            </a:r>
            <a:r>
              <a:rPr lang="en-GB" sz="2800">
                <a:latin typeface="Georgia"/>
              </a:rPr>
              <a:t> for each of the common edges.</a:t>
            </a:r>
            <a:endParaRPr/>
          </a:p>
          <a:p>
            <a:pPr algn="just">
              <a:buFont typeface="Georgia"/>
              <a:buAutoNum type="arabicPeriod"/>
            </a:pPr>
            <a:endParaRPr/>
          </a:p>
          <a:p>
            <a:pPr algn="just">
              <a:buFont typeface="Georgia"/>
              <a:buChar char="•"/>
            </a:pPr>
            <a:endParaRPr/>
          </a:p>
        </p:txBody>
      </p:sp>
      <p:sp>
        <p:nvSpPr>
          <p:cNvPr id="453"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4D46E858-5EB4-41F6-B058-68A9EF5B1B85}" type="slidenum">
              <a:rPr lang="en-US">
                <a:solidFill>
                  <a:srgbClr val="ffffff"/>
                </a:solidFill>
                <a:latin typeface="Calibri"/>
              </a:rPr>
              <a:t>&lt;number&gt;</a:t>
            </a:fld>
            <a:endParaRPr/>
          </a:p>
        </p:txBody>
      </p:sp>
      <p:pic>
        <p:nvPicPr>
          <p:cNvPr id="454" name="Picture 7" descr=""/>
          <p:cNvPicPr/>
          <p:nvPr/>
        </p:nvPicPr>
        <p:blipFill>
          <a:blip r:embed="rId1"/>
          <a:stretch/>
        </p:blipFill>
        <p:spPr>
          <a:xfrm>
            <a:off x="1752480" y="2666880"/>
            <a:ext cx="5410440" cy="1752840"/>
          </a:xfrm>
          <a:prstGeom prst="rect">
            <a:avLst/>
          </a:prstGeom>
          <a:ln>
            <a:noFill/>
          </a:ln>
        </p:spPr>
      </p:pic>
    </p:spTree>
  </p:cSld>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5" name="CustomShape 1"/>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F81D5AA7-4C42-463B-9731-820420D355A1}" type="slidenum">
              <a:rPr lang="en-US">
                <a:solidFill>
                  <a:srgbClr val="ffffff"/>
                </a:solidFill>
                <a:latin typeface="Calibri"/>
              </a:rPr>
              <a:t>&lt;number&gt;</a:t>
            </a:fld>
            <a:endParaRPr/>
          </a:p>
        </p:txBody>
      </p:sp>
      <p:pic>
        <p:nvPicPr>
          <p:cNvPr id="456" name="Picture 3" descr=""/>
          <p:cNvPicPr/>
          <p:nvPr/>
        </p:nvPicPr>
        <p:blipFill>
          <a:blip r:embed="rId1"/>
          <a:stretch/>
        </p:blipFill>
        <p:spPr>
          <a:xfrm>
            <a:off x="1676520" y="1550880"/>
            <a:ext cx="5486400" cy="3249720"/>
          </a:xfrm>
          <a:prstGeom prst="rect">
            <a:avLst/>
          </a:prstGeom>
          <a:ln>
            <a:noFill/>
          </a:ln>
        </p:spPr>
      </p:pic>
    </p:spTree>
  </p:cSld>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7" name="TextShape 1"/>
          <p:cNvSpPr txBox="1"/>
          <p:nvPr/>
        </p:nvSpPr>
        <p:spPr>
          <a:xfrm>
            <a:off x="457200" y="837720"/>
            <a:ext cx="8305920" cy="5735880"/>
          </a:xfrm>
          <a:prstGeom prst="rect">
            <a:avLst/>
          </a:prstGeom>
          <a:noFill/>
          <a:ln>
            <a:noFill/>
          </a:ln>
        </p:spPr>
        <p:txBody>
          <a:bodyPr/>
          <a:p>
            <a:pPr algn="just">
              <a:buFont typeface="Georgia"/>
              <a:buAutoNum type="arabicPeriod"/>
            </a:pPr>
            <a:r>
              <a:rPr lang="en-GB" sz="2800">
                <a:latin typeface="Georgia"/>
              </a:rPr>
              <a:t>For an edge </a:t>
            </a:r>
            <a:r>
              <a:rPr i="1" lang="en-GB" sz="2800">
                <a:latin typeface="Georgia"/>
              </a:rPr>
              <a:t>e</a:t>
            </a:r>
            <a:r>
              <a:rPr lang="en-GB" sz="2800">
                <a:latin typeface="Georgia"/>
              </a:rPr>
              <a:t> lying entirely in one region, say F</a:t>
            </a:r>
            <a:r>
              <a:rPr lang="en-GB" sz="2800" baseline="-25000">
                <a:latin typeface="Georgia"/>
              </a:rPr>
              <a:t>k</a:t>
            </a:r>
            <a:r>
              <a:rPr lang="en-GB" sz="2800">
                <a:latin typeface="Georgia"/>
              </a:rPr>
              <a:t> , draw a self-loop at points intersecting </a:t>
            </a:r>
            <a:r>
              <a:rPr i="1" lang="en-GB" sz="2800">
                <a:latin typeface="Georgia"/>
              </a:rPr>
              <a:t>e</a:t>
            </a:r>
            <a:r>
              <a:rPr lang="en-GB" sz="2800">
                <a:latin typeface="Georgia"/>
              </a:rPr>
              <a:t> exactly once.</a:t>
            </a:r>
            <a:endParaRPr/>
          </a:p>
          <a:p>
            <a:pPr algn="just">
              <a:buFont typeface="Georgia"/>
              <a:buChar char="•"/>
            </a:pPr>
            <a:endParaRPr/>
          </a:p>
          <a:p>
            <a:pPr algn="just">
              <a:buFont typeface="Georgia"/>
              <a:buChar char="•"/>
            </a:pPr>
            <a:r>
              <a:rPr lang="en-GB" sz="2800">
                <a:latin typeface="Georgia"/>
              </a:rPr>
              <a:t>By this procedure we obtain a new graph G</a:t>
            </a:r>
            <a:r>
              <a:rPr lang="en-GB" sz="2800" baseline="30000">
                <a:latin typeface="Georgia"/>
              </a:rPr>
              <a:t>∗</a:t>
            </a:r>
            <a:r>
              <a:rPr lang="en-GB" sz="2800">
                <a:latin typeface="Georgia"/>
              </a:rPr>
              <a:t> (broken lines in the figure) consisting of six vertices </a:t>
            </a:r>
            <a:r>
              <a:rPr i="1" lang="en-IN" sz="2800">
                <a:latin typeface="Georgia"/>
              </a:rPr>
              <a:t>p</a:t>
            </a:r>
            <a:r>
              <a:rPr i="1" lang="en-IN" sz="2800" baseline="-25000">
                <a:latin typeface="Georgia"/>
              </a:rPr>
              <a:t>1,</a:t>
            </a:r>
            <a:r>
              <a:rPr i="1" lang="en-IN" sz="2800">
                <a:latin typeface="Georgia"/>
              </a:rPr>
              <a:t> p</a:t>
            </a:r>
            <a:r>
              <a:rPr i="1" lang="en-IN" sz="2800" baseline="-25000">
                <a:latin typeface="Georgia"/>
              </a:rPr>
              <a:t>2,......,</a:t>
            </a:r>
            <a:r>
              <a:rPr i="1" lang="en-IN" sz="2800">
                <a:latin typeface="Georgia"/>
              </a:rPr>
              <a:t> p</a:t>
            </a:r>
            <a:r>
              <a:rPr i="1" lang="en-IN" sz="2800" baseline="-25000">
                <a:latin typeface="Georgia"/>
              </a:rPr>
              <a:t>6</a:t>
            </a:r>
            <a:r>
              <a:rPr i="1" lang="en-IN" sz="2800">
                <a:latin typeface="Georgia"/>
              </a:rPr>
              <a:t> </a:t>
            </a:r>
            <a:r>
              <a:rPr lang="en-GB" sz="2800">
                <a:latin typeface="Georgia"/>
              </a:rPr>
              <a:t>and edges joining these vertices. Such a </a:t>
            </a:r>
            <a:r>
              <a:rPr b="1" lang="en-GB" sz="2800">
                <a:latin typeface="Georgia"/>
              </a:rPr>
              <a:t>graph G</a:t>
            </a:r>
            <a:r>
              <a:rPr b="1" lang="en-GB" sz="2800" baseline="30000">
                <a:latin typeface="Georgia"/>
              </a:rPr>
              <a:t>∗</a:t>
            </a:r>
            <a:r>
              <a:rPr b="1" lang="en-GB" sz="2800">
                <a:latin typeface="Georgia"/>
              </a:rPr>
              <a:t> </a:t>
            </a:r>
            <a:r>
              <a:rPr lang="en-GB" sz="2800">
                <a:latin typeface="Georgia"/>
              </a:rPr>
              <a:t>is called </a:t>
            </a:r>
            <a:r>
              <a:rPr b="1" lang="en-GB" sz="2800">
                <a:latin typeface="Georgia"/>
              </a:rPr>
              <a:t>a dual </a:t>
            </a:r>
            <a:r>
              <a:rPr lang="en-GB" sz="2800">
                <a:latin typeface="Georgia"/>
              </a:rPr>
              <a:t>or</a:t>
            </a:r>
            <a:r>
              <a:rPr b="1" lang="en-GB" sz="2800">
                <a:latin typeface="Georgia"/>
              </a:rPr>
              <a:t> geometric dual of G</a:t>
            </a:r>
            <a:endParaRPr/>
          </a:p>
          <a:p>
            <a:pPr algn="just">
              <a:buFont typeface="Georgia"/>
              <a:buChar char="•"/>
            </a:pPr>
            <a:endParaRPr/>
          </a:p>
          <a:p>
            <a:pPr algn="just">
              <a:buFont typeface="Georgia"/>
              <a:buChar char="•"/>
            </a:pPr>
            <a:endParaRPr/>
          </a:p>
        </p:txBody>
      </p:sp>
      <p:sp>
        <p:nvSpPr>
          <p:cNvPr id="458"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EAB7588F-BE6B-4DDC-9349-3A11BEDC7432}" type="slidenum">
              <a:rPr lang="en-US">
                <a:solidFill>
                  <a:srgbClr val="ffffff"/>
                </a:solidFill>
                <a:latin typeface="Calibri"/>
              </a:rPr>
              <a:t>&lt;number&gt;</a:t>
            </a:fld>
            <a:endParaRPr/>
          </a:p>
        </p:txBody>
      </p:sp>
    </p:spTree>
  </p:cSld>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9" name="CustomShape 1"/>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30842B3A-6EA2-4ED4-8366-364A1E31A199}" type="slidenum">
              <a:rPr lang="en-US">
                <a:solidFill>
                  <a:srgbClr val="ffffff"/>
                </a:solidFill>
                <a:latin typeface="Calibri"/>
              </a:rPr>
              <a:t>&lt;number&gt;</a:t>
            </a:fld>
            <a:endParaRPr/>
          </a:p>
        </p:txBody>
      </p:sp>
      <p:pic>
        <p:nvPicPr>
          <p:cNvPr id="460" name="Picture 2" descr=""/>
          <p:cNvPicPr/>
          <p:nvPr/>
        </p:nvPicPr>
        <p:blipFill>
          <a:blip r:embed="rId1"/>
          <a:stretch/>
        </p:blipFill>
        <p:spPr>
          <a:xfrm>
            <a:off x="0" y="0"/>
            <a:ext cx="9144000" cy="6858000"/>
          </a:xfrm>
          <a:prstGeom prst="rect">
            <a:avLst/>
          </a:prstGeom>
          <a:ln>
            <a:noFill/>
          </a:ln>
        </p:spPr>
      </p:pic>
    </p:spTree>
  </p:cSld>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1" name="CustomShape 1"/>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A1E32560-BE94-4DC5-9C8A-5F6DE3046D67}" type="slidenum">
              <a:rPr lang="en-US">
                <a:solidFill>
                  <a:srgbClr val="ffffff"/>
                </a:solidFill>
                <a:latin typeface="Calibri"/>
              </a:rPr>
              <a:t>&lt;number&gt;</a:t>
            </a:fld>
            <a:endParaRPr/>
          </a:p>
        </p:txBody>
      </p:sp>
      <p:pic>
        <p:nvPicPr>
          <p:cNvPr id="462" name="Picture 2" descr=""/>
          <p:cNvPicPr/>
          <p:nvPr/>
        </p:nvPicPr>
        <p:blipFill>
          <a:blip r:embed="rId1"/>
          <a:stretch/>
        </p:blipFill>
        <p:spPr>
          <a:xfrm>
            <a:off x="0" y="457200"/>
            <a:ext cx="9144000" cy="6400800"/>
          </a:xfrm>
          <a:prstGeom prst="rect">
            <a:avLst/>
          </a:prstGeom>
          <a:ln>
            <a:noFill/>
          </a:ln>
        </p:spPr>
      </p:pic>
    </p:spTree>
  </p:cSld>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3" name="TextShape 1"/>
          <p:cNvSpPr txBox="1"/>
          <p:nvPr/>
        </p:nvSpPr>
        <p:spPr>
          <a:xfrm>
            <a:off x="457200" y="990360"/>
            <a:ext cx="8229600" cy="1066680"/>
          </a:xfrm>
          <a:prstGeom prst="rect">
            <a:avLst/>
          </a:prstGeom>
          <a:noFill/>
          <a:ln>
            <a:noFill/>
          </a:ln>
        </p:spPr>
        <p:txBody>
          <a:bodyPr anchor="ctr"/>
          <a:p>
            <a:pPr algn="ctr"/>
            <a:r>
              <a:rPr b="1" lang="en-GB" sz="4000">
                <a:latin typeface="Trebuchet MS"/>
              </a:rPr>
              <a:t>Relationship between a planar G and its dual</a:t>
            </a:r>
            <a:r>
              <a:rPr lang="en-GB" sz="4000">
                <a:latin typeface="Trebuchet MS"/>
              </a:rPr>
              <a:t> G</a:t>
            </a:r>
            <a:r>
              <a:rPr b="1" lang="en-GB" sz="4000" baseline="30000">
                <a:latin typeface="Trebuchet MS"/>
              </a:rPr>
              <a:t>∗</a:t>
            </a:r>
            <a:r>
              <a:rPr b="1" lang="en-IN" sz="4000" baseline="30000">
                <a:latin typeface="Trebuchet MS"/>
              </a:rPr>
              <a:t>
</a:t>
            </a:r>
            <a:endParaRPr/>
          </a:p>
        </p:txBody>
      </p:sp>
      <p:sp>
        <p:nvSpPr>
          <p:cNvPr id="464" name="TextShape 2"/>
          <p:cNvSpPr txBox="1"/>
          <p:nvPr/>
        </p:nvSpPr>
        <p:spPr>
          <a:xfrm>
            <a:off x="457200" y="1905120"/>
            <a:ext cx="8229600" cy="4324320"/>
          </a:xfrm>
          <a:prstGeom prst="rect">
            <a:avLst/>
          </a:prstGeom>
          <a:noFill/>
          <a:ln>
            <a:noFill/>
          </a:ln>
        </p:spPr>
        <p:txBody>
          <a:bodyPr/>
          <a:p>
            <a:pPr algn="just">
              <a:buFont typeface="Georgia"/>
              <a:buAutoNum type="arabicPeriod"/>
            </a:pPr>
            <a:r>
              <a:rPr lang="en-GB" sz="2800">
                <a:latin typeface="Georgia"/>
              </a:rPr>
              <a:t>An edge forming a self loop in G yields a pendant edge in   G</a:t>
            </a:r>
            <a:r>
              <a:rPr b="1" lang="en-GB" sz="2800" baseline="30000">
                <a:latin typeface="Georgia"/>
              </a:rPr>
              <a:t>∗ </a:t>
            </a:r>
            <a:endParaRPr/>
          </a:p>
          <a:p>
            <a:pPr algn="just">
              <a:buFont typeface="Georgia"/>
              <a:buAutoNum type="arabicPeriod"/>
            </a:pPr>
            <a:r>
              <a:rPr lang="en-GB" sz="2800">
                <a:latin typeface="Georgia"/>
              </a:rPr>
              <a:t>A pendant edge in G yields a self loop in  G</a:t>
            </a:r>
            <a:r>
              <a:rPr b="1" lang="en-GB" sz="2800" baseline="30000">
                <a:latin typeface="Georgia"/>
              </a:rPr>
              <a:t>∗</a:t>
            </a:r>
            <a:endParaRPr/>
          </a:p>
          <a:p>
            <a:pPr algn="just">
              <a:buFont typeface="Georgia"/>
              <a:buAutoNum type="arabicPeriod"/>
            </a:pPr>
            <a:r>
              <a:rPr lang="en-GB" sz="2800">
                <a:latin typeface="Georgia"/>
              </a:rPr>
              <a:t>Edges that are in series in G produce parallel edges in G</a:t>
            </a:r>
            <a:r>
              <a:rPr b="1" lang="en-GB" sz="2800" baseline="30000">
                <a:latin typeface="Georgia"/>
              </a:rPr>
              <a:t>∗</a:t>
            </a:r>
            <a:endParaRPr/>
          </a:p>
          <a:p>
            <a:pPr algn="just">
              <a:buFont typeface="Georgia"/>
              <a:buAutoNum type="arabicPeriod"/>
            </a:pPr>
            <a:r>
              <a:rPr lang="en-GB" sz="2800">
                <a:latin typeface="Georgia"/>
              </a:rPr>
              <a:t>Parallel edges in G produce edges in series in G</a:t>
            </a:r>
            <a:r>
              <a:rPr b="1" lang="en-GB" sz="2800" baseline="30000">
                <a:latin typeface="Georgia"/>
              </a:rPr>
              <a:t>∗</a:t>
            </a:r>
            <a:endParaRPr/>
          </a:p>
          <a:p>
            <a:pPr algn="just">
              <a:buFont typeface="Georgia"/>
              <a:buAutoNum type="arabicPeriod"/>
            </a:pPr>
            <a:endParaRPr/>
          </a:p>
          <a:p>
            <a:pPr algn="just">
              <a:buFont typeface="Georgia"/>
              <a:buAutoNum type="arabicPeriod"/>
            </a:pPr>
            <a:r>
              <a:rPr lang="en-GB" sz="2800">
                <a:latin typeface="Georgia"/>
              </a:rPr>
              <a:t>Number of edges constituting the boundary of a region in G is equal to the degree of the corresponding vertex p</a:t>
            </a:r>
            <a:r>
              <a:rPr i="1" lang="en-GB" sz="2800" baseline="-25000">
                <a:latin typeface="Georgia"/>
              </a:rPr>
              <a:t>i</a:t>
            </a:r>
            <a:r>
              <a:rPr lang="en-GB" sz="2800">
                <a:latin typeface="Georgia"/>
              </a:rPr>
              <a:t> in G</a:t>
            </a:r>
            <a:r>
              <a:rPr b="1" lang="en-GB" sz="2800" baseline="30000">
                <a:latin typeface="Georgia"/>
              </a:rPr>
              <a:t>∗</a:t>
            </a:r>
            <a:r>
              <a:rPr b="1" lang="en-GB" sz="2800">
                <a:latin typeface="Georgia"/>
              </a:rPr>
              <a:t> </a:t>
            </a:r>
            <a:r>
              <a:rPr lang="en-GB" sz="2800">
                <a:latin typeface="Georgia"/>
              </a:rPr>
              <a:t>and vice versa</a:t>
            </a:r>
            <a:endParaRPr/>
          </a:p>
          <a:p>
            <a:pPr algn="just"/>
            <a:endParaRPr/>
          </a:p>
        </p:txBody>
      </p:sp>
      <p:sp>
        <p:nvSpPr>
          <p:cNvPr id="465"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CB45B698-A475-4144-BFA2-225AF6490FED}" type="slidenum">
              <a:rPr lang="en-US">
                <a:solidFill>
                  <a:srgbClr val="ffffff"/>
                </a:solidFill>
                <a:latin typeface="Calibri"/>
              </a:rPr>
              <a:t>&lt;number&gt;</a:t>
            </a:fld>
            <a:endParaRPr/>
          </a:p>
        </p:txBody>
      </p:sp>
    </p:spTree>
  </p:cSld>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6" name="TextShape 1"/>
          <p:cNvSpPr txBox="1"/>
          <p:nvPr/>
        </p:nvSpPr>
        <p:spPr>
          <a:xfrm>
            <a:off x="457200" y="990360"/>
            <a:ext cx="8229600" cy="1066680"/>
          </a:xfrm>
          <a:prstGeom prst="rect">
            <a:avLst/>
          </a:prstGeom>
          <a:noFill/>
          <a:ln>
            <a:noFill/>
          </a:ln>
        </p:spPr>
        <p:txBody>
          <a:bodyPr anchor="ctr"/>
          <a:p>
            <a:pPr algn="ctr"/>
            <a:r>
              <a:rPr b="1" lang="en-GB" sz="4000">
                <a:latin typeface="Trebuchet MS"/>
              </a:rPr>
              <a:t>Relationship between a planar G and its dual</a:t>
            </a:r>
            <a:r>
              <a:rPr lang="en-GB" sz="4000">
                <a:latin typeface="Trebuchet MS"/>
              </a:rPr>
              <a:t> G</a:t>
            </a:r>
            <a:r>
              <a:rPr b="1" lang="en-GB" sz="4000" baseline="30000">
                <a:latin typeface="Trebuchet MS"/>
              </a:rPr>
              <a:t>∗</a:t>
            </a:r>
            <a:r>
              <a:rPr b="1" lang="en-IN" sz="4000" baseline="30000">
                <a:latin typeface="Trebuchet MS"/>
              </a:rPr>
              <a:t>
</a:t>
            </a:r>
            <a:endParaRPr/>
          </a:p>
        </p:txBody>
      </p:sp>
      <p:sp>
        <p:nvSpPr>
          <p:cNvPr id="467" name="TextShape 2"/>
          <p:cNvSpPr txBox="1"/>
          <p:nvPr/>
        </p:nvSpPr>
        <p:spPr>
          <a:xfrm>
            <a:off x="457200" y="2249640"/>
            <a:ext cx="8229600" cy="4324320"/>
          </a:xfrm>
          <a:prstGeom prst="rect">
            <a:avLst/>
          </a:prstGeom>
          <a:noFill/>
          <a:ln>
            <a:noFill/>
          </a:ln>
        </p:spPr>
        <p:txBody>
          <a:bodyPr/>
          <a:p>
            <a:pPr algn="just">
              <a:buFont typeface="Georgia"/>
              <a:buAutoNum type="arabicPeriod"/>
            </a:pPr>
            <a:r>
              <a:rPr lang="en-GB" sz="2800">
                <a:latin typeface="Georgia"/>
              </a:rPr>
              <a:t>Graph G</a:t>
            </a:r>
            <a:r>
              <a:rPr b="1" lang="en-GB" sz="2800" baseline="30000">
                <a:latin typeface="Georgia"/>
              </a:rPr>
              <a:t>∗</a:t>
            </a:r>
            <a:r>
              <a:rPr b="1" lang="en-GB" sz="2800">
                <a:latin typeface="Georgia"/>
              </a:rPr>
              <a:t> </a:t>
            </a:r>
            <a:r>
              <a:rPr lang="en-GB" sz="2800">
                <a:latin typeface="Georgia"/>
              </a:rPr>
              <a:t>is also embedded in a plane, so it is planar </a:t>
            </a:r>
            <a:endParaRPr/>
          </a:p>
          <a:p>
            <a:pPr algn="just">
              <a:buFont typeface="Georgia"/>
              <a:buAutoNum type="arabicPeriod"/>
            </a:pPr>
            <a:r>
              <a:rPr lang="en-GB" sz="2800">
                <a:latin typeface="Georgia"/>
              </a:rPr>
              <a:t>G and   G</a:t>
            </a:r>
            <a:r>
              <a:rPr lang="en-GB" sz="2800" baseline="30000">
                <a:latin typeface="Georgia"/>
              </a:rPr>
              <a:t>∗</a:t>
            </a:r>
            <a:r>
              <a:rPr lang="en-GB" sz="2800">
                <a:latin typeface="Georgia"/>
              </a:rPr>
              <a:t> are called dual graphs </a:t>
            </a:r>
            <a:endParaRPr/>
          </a:p>
          <a:p>
            <a:pPr algn="just">
              <a:buFont typeface="Georgia"/>
              <a:buAutoNum type="arabicPeriod"/>
            </a:pPr>
            <a:endParaRPr/>
          </a:p>
          <a:p>
            <a:pPr algn="just">
              <a:buFont typeface="Georgia"/>
              <a:buAutoNum type="arabicPeriod"/>
            </a:pPr>
            <a:r>
              <a:rPr lang="en-GB" sz="2800">
                <a:latin typeface="Georgia"/>
              </a:rPr>
              <a:t>If </a:t>
            </a:r>
            <a:r>
              <a:rPr i="1" lang="en-GB" sz="2800">
                <a:latin typeface="Georgia"/>
              </a:rPr>
              <a:t>n, e, f, r</a:t>
            </a:r>
            <a:r>
              <a:rPr lang="en-GB" sz="2800">
                <a:latin typeface="Georgia"/>
              </a:rPr>
              <a:t> and </a:t>
            </a:r>
            <a:r>
              <a:rPr i="1" lang="en-GB" sz="2800">
                <a:latin typeface="Microsoft JhengHei UI"/>
                <a:ea typeface="Microsoft JhengHei UI"/>
              </a:rPr>
              <a:t>µ</a:t>
            </a:r>
            <a:r>
              <a:rPr i="1" lang="en-GB" sz="2800">
                <a:latin typeface="Georgia"/>
              </a:rPr>
              <a:t> </a:t>
            </a:r>
            <a:r>
              <a:rPr lang="en-GB" sz="2800">
                <a:latin typeface="Georgia"/>
              </a:rPr>
              <a:t>denotes the number of vertices, edges, regions, rank and nullity of a connected planar graph G and if </a:t>
            </a:r>
            <a:r>
              <a:rPr i="1" lang="en-GB" sz="2800">
                <a:latin typeface="Georgia"/>
              </a:rPr>
              <a:t>n</a:t>
            </a:r>
            <a:r>
              <a:rPr i="1" lang="en-GB" sz="2800" baseline="30000">
                <a:latin typeface="Georgia"/>
              </a:rPr>
              <a:t>∗</a:t>
            </a:r>
            <a:r>
              <a:rPr i="1" lang="en-GB" sz="2800">
                <a:latin typeface="Georgia"/>
              </a:rPr>
              <a:t>, e</a:t>
            </a:r>
            <a:r>
              <a:rPr i="1" lang="en-GB" sz="2800" baseline="30000">
                <a:latin typeface="Georgia"/>
              </a:rPr>
              <a:t>∗</a:t>
            </a:r>
            <a:r>
              <a:rPr i="1" lang="en-GB" sz="2800">
                <a:latin typeface="Georgia"/>
              </a:rPr>
              <a:t>, f</a:t>
            </a:r>
            <a:r>
              <a:rPr i="1" lang="en-GB" sz="2800" baseline="30000">
                <a:latin typeface="Georgia"/>
              </a:rPr>
              <a:t>∗</a:t>
            </a:r>
            <a:r>
              <a:rPr i="1" lang="en-GB" sz="2800">
                <a:latin typeface="Georgia"/>
              </a:rPr>
              <a:t>, r</a:t>
            </a:r>
            <a:r>
              <a:rPr i="1" lang="en-GB" sz="2800" baseline="30000">
                <a:latin typeface="Georgia"/>
              </a:rPr>
              <a:t>∗ </a:t>
            </a:r>
            <a:r>
              <a:rPr lang="en-GB" sz="2800">
                <a:latin typeface="Georgia"/>
              </a:rPr>
              <a:t>and </a:t>
            </a:r>
            <a:r>
              <a:rPr i="1" lang="en-GB" sz="2800">
                <a:latin typeface="Microsoft JhengHei UI"/>
                <a:ea typeface="Microsoft JhengHei UI"/>
              </a:rPr>
              <a:t>µ</a:t>
            </a:r>
            <a:r>
              <a:rPr i="1" lang="en-GB" sz="2800" baseline="30000">
                <a:latin typeface="Georgia"/>
              </a:rPr>
              <a:t>∗</a:t>
            </a:r>
            <a:r>
              <a:rPr i="1" lang="en-GB" sz="2800">
                <a:latin typeface="Georgia"/>
              </a:rPr>
              <a:t> </a:t>
            </a:r>
            <a:r>
              <a:rPr lang="en-GB" sz="2800">
                <a:latin typeface="Georgia"/>
              </a:rPr>
              <a:t>are the corresponding numbers in dual graph G</a:t>
            </a:r>
            <a:r>
              <a:rPr lang="en-GB" sz="2800" baseline="30000">
                <a:latin typeface="Georgia"/>
              </a:rPr>
              <a:t>∗</a:t>
            </a:r>
            <a:r>
              <a:rPr b="1" lang="en-GB" sz="2800">
                <a:latin typeface="Georgia"/>
              </a:rPr>
              <a:t>,</a:t>
            </a:r>
            <a:r>
              <a:rPr lang="en-GB" sz="2800">
                <a:latin typeface="Georgia"/>
              </a:rPr>
              <a:t> then</a:t>
            </a:r>
            <a:endParaRPr/>
          </a:p>
          <a:p>
            <a:pPr algn="just">
              <a:buFont typeface="Georgia"/>
              <a:buChar char="•"/>
            </a:pPr>
            <a:endParaRPr/>
          </a:p>
          <a:p>
            <a:pPr>
              <a:buFont typeface="Georgia"/>
              <a:buChar char="•"/>
            </a:pPr>
            <a:endParaRPr/>
          </a:p>
        </p:txBody>
      </p:sp>
      <p:sp>
        <p:nvSpPr>
          <p:cNvPr id="468"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18377105-5678-41DD-B9C7-87B696AB9055}" type="slidenum">
              <a:rPr lang="en-US">
                <a:solidFill>
                  <a:srgbClr val="ffffff"/>
                </a:solidFill>
                <a:latin typeface="Calibri"/>
              </a:rPr>
              <a:t>&lt;number&gt;</a:t>
            </a:fld>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29" name="Content Placeholder 3" descr=""/>
          <p:cNvPicPr/>
          <p:nvPr/>
        </p:nvPicPr>
        <p:blipFill>
          <a:blip r:embed="rId1"/>
          <a:stretch/>
        </p:blipFill>
        <p:spPr>
          <a:xfrm>
            <a:off x="457200" y="533520"/>
            <a:ext cx="8153280" cy="5867280"/>
          </a:xfrm>
          <a:prstGeom prst="rect">
            <a:avLst/>
          </a:prstGeom>
          <a:ln>
            <a:noFill/>
          </a:ln>
        </p:spPr>
      </p:pic>
      <p:sp>
        <p:nvSpPr>
          <p:cNvPr id="230" name="CustomShape 1"/>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BF97CAA7-A64F-44BB-93BD-3182B4F1891B}" type="slidenum">
              <a:rPr lang="en-US">
                <a:solidFill>
                  <a:srgbClr val="ffffff"/>
                </a:solidFill>
                <a:latin typeface="Calibri"/>
              </a:rPr>
              <a:t>&lt;number&gt;</a:t>
            </a:fld>
            <a:endParaRPr/>
          </a:p>
        </p:txBody>
      </p:sp>
    </p:spTree>
  </p:cSld>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9" name="TextShape 1"/>
          <p:cNvSpPr txBox="1"/>
          <p:nvPr/>
        </p:nvSpPr>
        <p:spPr>
          <a:xfrm>
            <a:off x="457200" y="1142640"/>
            <a:ext cx="8229600" cy="1066680"/>
          </a:xfrm>
          <a:prstGeom prst="rect">
            <a:avLst/>
          </a:prstGeom>
          <a:noFill/>
          <a:ln>
            <a:noFill/>
          </a:ln>
        </p:spPr>
        <p:txBody>
          <a:bodyPr lIns="90000" rIns="90000" tIns="46800" bIns="46800" anchor="ctr"/>
          <a:p>
            <a:endParaRPr/>
          </a:p>
        </p:txBody>
      </p:sp>
      <p:sp>
        <p:nvSpPr>
          <p:cNvPr id="470" name="TextShape 2"/>
          <p:cNvSpPr txBox="1"/>
          <p:nvPr/>
        </p:nvSpPr>
        <p:spPr>
          <a:xfrm>
            <a:off x="457200" y="2249640"/>
            <a:ext cx="8229600" cy="4324320"/>
          </a:xfrm>
          <a:prstGeom prst="rect">
            <a:avLst/>
          </a:prstGeom>
          <a:noFill/>
          <a:ln>
            <a:noFill/>
          </a:ln>
        </p:spPr>
        <p:txBody>
          <a:bodyPr/>
          <a:p>
            <a:pPr algn="ctr"/>
            <a:r>
              <a:rPr b="1" i="1" lang="en-GB" sz="2800">
                <a:latin typeface="Georgia"/>
              </a:rPr>
              <a:t>n</a:t>
            </a:r>
            <a:r>
              <a:rPr b="1" i="1" lang="en-GB" sz="2800" baseline="30000">
                <a:latin typeface="Georgia"/>
              </a:rPr>
              <a:t>∗</a:t>
            </a:r>
            <a:r>
              <a:rPr b="1" i="1" lang="en-GB" sz="2800">
                <a:latin typeface="Georgia"/>
              </a:rPr>
              <a:t> = f,</a:t>
            </a:r>
            <a:endParaRPr/>
          </a:p>
          <a:p>
            <a:pPr algn="ctr"/>
            <a:r>
              <a:rPr b="1" i="1" lang="en-GB" sz="2800">
                <a:latin typeface="Georgia"/>
              </a:rPr>
              <a:t> </a:t>
            </a:r>
            <a:r>
              <a:rPr b="1" i="1" lang="en-GB" sz="2800">
                <a:latin typeface="Georgia"/>
              </a:rPr>
              <a:t>e</a:t>
            </a:r>
            <a:r>
              <a:rPr b="1" i="1" lang="en-GB" sz="2800" baseline="30000">
                <a:latin typeface="Georgia"/>
              </a:rPr>
              <a:t>∗</a:t>
            </a:r>
            <a:r>
              <a:rPr b="1" i="1" lang="en-GB" sz="2800">
                <a:latin typeface="Georgia"/>
              </a:rPr>
              <a:t>= e,</a:t>
            </a:r>
            <a:endParaRPr/>
          </a:p>
          <a:p>
            <a:pPr algn="ctr"/>
            <a:r>
              <a:rPr b="1" i="1" lang="en-GB" sz="2800">
                <a:latin typeface="Georgia"/>
              </a:rPr>
              <a:t> </a:t>
            </a:r>
            <a:r>
              <a:rPr b="1" i="1" lang="en-GB" sz="2800">
                <a:latin typeface="Georgia"/>
              </a:rPr>
              <a:t>f</a:t>
            </a:r>
            <a:r>
              <a:rPr b="1" i="1" lang="en-GB" sz="2800" baseline="30000">
                <a:latin typeface="Georgia"/>
              </a:rPr>
              <a:t>∗</a:t>
            </a:r>
            <a:r>
              <a:rPr b="1" i="1" lang="en-GB" sz="2800">
                <a:latin typeface="Georgia"/>
              </a:rPr>
              <a:t> = n.</a:t>
            </a:r>
            <a:endParaRPr/>
          </a:p>
          <a:p>
            <a:pPr algn="ctr"/>
            <a:r>
              <a:rPr b="1" i="1" lang="en-GB" sz="2800">
                <a:latin typeface="Georgia"/>
              </a:rPr>
              <a:t>r</a:t>
            </a:r>
            <a:r>
              <a:rPr b="1" i="1" lang="en-GB" sz="2800" baseline="30000">
                <a:latin typeface="Georgia"/>
              </a:rPr>
              <a:t>∗</a:t>
            </a:r>
            <a:r>
              <a:rPr b="1" lang="en-IN" sz="2800">
                <a:latin typeface="Georgia"/>
              </a:rPr>
              <a:t> = </a:t>
            </a:r>
            <a:r>
              <a:rPr b="1" i="1" lang="en-GB" sz="2800">
                <a:latin typeface="Microsoft JhengHei UI"/>
                <a:ea typeface="Microsoft JhengHei UI"/>
              </a:rPr>
              <a:t>µ</a:t>
            </a:r>
            <a:endParaRPr/>
          </a:p>
          <a:p>
            <a:pPr algn="ctr">
              <a:lnSpc>
                <a:spcPct val="100000"/>
              </a:lnSpc>
            </a:pPr>
            <a:r>
              <a:rPr b="1" i="1" lang="en-GB" sz="2800">
                <a:latin typeface="Microsoft JhengHei UI"/>
                <a:ea typeface="Microsoft JhengHei UI"/>
              </a:rPr>
              <a:t>µ</a:t>
            </a:r>
            <a:r>
              <a:rPr b="1" i="1" lang="en-GB" sz="2800" baseline="30000">
                <a:latin typeface="Georgia"/>
              </a:rPr>
              <a:t>∗</a:t>
            </a:r>
            <a:r>
              <a:rPr b="1" lang="en-IN" sz="2800">
                <a:latin typeface="Georgia"/>
              </a:rPr>
              <a:t> = </a:t>
            </a:r>
            <a:r>
              <a:rPr b="1" i="1" lang="en-IN" sz="2800">
                <a:latin typeface="Georgia"/>
              </a:rPr>
              <a:t>r</a:t>
            </a:r>
            <a:endParaRPr/>
          </a:p>
        </p:txBody>
      </p:sp>
      <p:sp>
        <p:nvSpPr>
          <p:cNvPr id="471"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95EA7554-EAEF-48BD-BB81-AED5C828F22F}" type="slidenum">
              <a:rPr lang="en-US">
                <a:solidFill>
                  <a:srgbClr val="ffffff"/>
                </a:solidFill>
                <a:latin typeface="Calibri"/>
              </a:rPr>
              <a:t>&lt;number&gt;</a:t>
            </a:fld>
            <a:endParaRPr/>
          </a:p>
        </p:txBody>
      </p:sp>
    </p:spTree>
  </p:cSld>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2" name="TextShape 1"/>
          <p:cNvSpPr txBox="1"/>
          <p:nvPr/>
        </p:nvSpPr>
        <p:spPr>
          <a:xfrm>
            <a:off x="457200" y="1142640"/>
            <a:ext cx="8229600" cy="1066680"/>
          </a:xfrm>
          <a:prstGeom prst="rect">
            <a:avLst/>
          </a:prstGeom>
          <a:noFill/>
          <a:ln>
            <a:noFill/>
          </a:ln>
        </p:spPr>
        <p:txBody>
          <a:bodyPr anchor="ctr"/>
          <a:p>
            <a:pPr/>
            <a:r>
              <a:rPr b="1" lang="en-IN" sz="4000">
                <a:latin typeface="Trebuchet MS"/>
              </a:rPr>
              <a:t>Theorem</a:t>
            </a:r>
            <a:r>
              <a:rPr b="1" lang="en-IN" sz="4000">
                <a:latin typeface="Trebuchet MS"/>
              </a:rPr>
              <a:t>
</a:t>
            </a:r>
            <a:endParaRPr/>
          </a:p>
        </p:txBody>
      </p:sp>
      <p:sp>
        <p:nvSpPr>
          <p:cNvPr id="473" name="TextShape 2"/>
          <p:cNvSpPr txBox="1"/>
          <p:nvPr/>
        </p:nvSpPr>
        <p:spPr>
          <a:xfrm>
            <a:off x="457200" y="2249640"/>
            <a:ext cx="8229600" cy="4324320"/>
          </a:xfrm>
          <a:prstGeom prst="rect">
            <a:avLst/>
          </a:prstGeom>
          <a:noFill/>
          <a:ln>
            <a:noFill/>
          </a:ln>
        </p:spPr>
        <p:txBody>
          <a:bodyPr/>
          <a:p>
            <a:pPr algn="just">
              <a:buFont typeface="Georgia"/>
              <a:buChar char="•"/>
            </a:pPr>
            <a:r>
              <a:rPr lang="en-GB" sz="2800">
                <a:latin typeface="Georgia"/>
              </a:rPr>
              <a:t>Two planar graphs G and G</a:t>
            </a:r>
            <a:r>
              <a:rPr lang="en-GB" sz="2800" baseline="30000">
                <a:latin typeface="Georgia"/>
              </a:rPr>
              <a:t>∗</a:t>
            </a:r>
            <a:r>
              <a:rPr lang="en-GB" sz="2800">
                <a:latin typeface="Georgia"/>
              </a:rPr>
              <a:t> are said to be duals of each other if there is a </a:t>
            </a:r>
            <a:r>
              <a:rPr b="1" lang="en-GB" sz="2800">
                <a:latin typeface="Georgia"/>
              </a:rPr>
              <a:t>one-to-one correspondence between the edges in G and G</a:t>
            </a:r>
            <a:r>
              <a:rPr b="1" lang="en-GB" sz="2800" baseline="30000">
                <a:latin typeface="Georgia"/>
              </a:rPr>
              <a:t>∗</a:t>
            </a:r>
            <a:r>
              <a:rPr b="1" lang="en-GB" sz="2800">
                <a:latin typeface="Georgia"/>
              </a:rPr>
              <a:t> </a:t>
            </a:r>
            <a:r>
              <a:rPr lang="en-GB" sz="2800">
                <a:latin typeface="Georgia"/>
              </a:rPr>
              <a:t>such that a set of </a:t>
            </a:r>
            <a:r>
              <a:rPr b="1" lang="en-GB" sz="2800">
                <a:latin typeface="Georgia"/>
              </a:rPr>
              <a:t>edges in G forms a circuit</a:t>
            </a:r>
            <a:r>
              <a:rPr lang="en-GB" sz="2800">
                <a:latin typeface="Georgia"/>
              </a:rPr>
              <a:t> if and only if the </a:t>
            </a:r>
            <a:r>
              <a:rPr b="1" lang="en-GB" sz="2800">
                <a:latin typeface="Georgia"/>
              </a:rPr>
              <a:t>corresponding set in G</a:t>
            </a:r>
            <a:r>
              <a:rPr b="1" lang="en-GB" sz="2800" baseline="30000">
                <a:latin typeface="Georgia"/>
              </a:rPr>
              <a:t>∗ </a:t>
            </a:r>
            <a:r>
              <a:rPr b="1" lang="en-GB" sz="2800">
                <a:latin typeface="Georgia"/>
              </a:rPr>
              <a:t>forms a cut set.</a:t>
            </a:r>
            <a:endParaRPr/>
          </a:p>
          <a:p>
            <a:pPr algn="just">
              <a:buFont typeface="Georgia"/>
              <a:buChar char="•"/>
            </a:pPr>
            <a:endParaRPr/>
          </a:p>
        </p:txBody>
      </p:sp>
      <p:sp>
        <p:nvSpPr>
          <p:cNvPr id="474"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6C21435D-D63D-403E-A7AF-F8EE9F1600AF}" type="slidenum">
              <a:rPr lang="en-US">
                <a:solidFill>
                  <a:srgbClr val="ffffff"/>
                </a:solidFill>
                <a:latin typeface="Calibri"/>
              </a:rPr>
              <a:t>&lt;number&gt;</a:t>
            </a:fld>
            <a:endParaRPr/>
          </a:p>
        </p:txBody>
      </p:sp>
    </p:spTree>
  </p:cSld>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5" name="TextShape 1"/>
          <p:cNvSpPr txBox="1"/>
          <p:nvPr/>
        </p:nvSpPr>
        <p:spPr>
          <a:xfrm>
            <a:off x="457200" y="685440"/>
            <a:ext cx="8229600" cy="1066680"/>
          </a:xfrm>
          <a:prstGeom prst="rect">
            <a:avLst/>
          </a:prstGeom>
          <a:noFill/>
          <a:ln>
            <a:noFill/>
          </a:ln>
        </p:spPr>
        <p:txBody>
          <a:bodyPr anchor="ctr"/>
          <a:p>
            <a:pPr algn="ctr"/>
            <a:r>
              <a:rPr b="1" lang="en-GB" sz="4000">
                <a:latin typeface="Trebuchet MS"/>
              </a:rPr>
              <a:t>Dual of Sub Graph</a:t>
            </a:r>
            <a:r>
              <a:rPr b="1" lang="en-IN" sz="4000">
                <a:latin typeface="Trebuchet MS"/>
              </a:rPr>
              <a:t>
</a:t>
            </a:r>
            <a:endParaRPr/>
          </a:p>
        </p:txBody>
      </p:sp>
      <p:sp>
        <p:nvSpPr>
          <p:cNvPr id="476" name="TextShape 2"/>
          <p:cNvSpPr txBox="1"/>
          <p:nvPr/>
        </p:nvSpPr>
        <p:spPr>
          <a:xfrm>
            <a:off x="457200" y="1523880"/>
            <a:ext cx="8229600" cy="5050080"/>
          </a:xfrm>
          <a:prstGeom prst="rect">
            <a:avLst/>
          </a:prstGeom>
          <a:noFill/>
          <a:ln>
            <a:noFill/>
          </a:ln>
        </p:spPr>
        <p:txBody>
          <a:bodyPr/>
          <a:p>
            <a:pPr algn="just">
              <a:buFont typeface="Georgia"/>
              <a:buChar char="•"/>
            </a:pPr>
            <a:r>
              <a:rPr lang="en-GB" sz="2800">
                <a:latin typeface="Georgia"/>
              </a:rPr>
              <a:t>Let G be a planar graph and </a:t>
            </a:r>
            <a:r>
              <a:rPr b="1" lang="en-GB" sz="2800">
                <a:latin typeface="Georgia"/>
              </a:rPr>
              <a:t>G</a:t>
            </a:r>
            <a:r>
              <a:rPr b="1" lang="en-GB" sz="2800" baseline="30000">
                <a:latin typeface="Georgia"/>
              </a:rPr>
              <a:t>*</a:t>
            </a:r>
            <a:r>
              <a:rPr lang="en-GB" sz="2800">
                <a:latin typeface="Georgia"/>
              </a:rPr>
              <a:t> be its dual. </a:t>
            </a:r>
            <a:endParaRPr/>
          </a:p>
          <a:p>
            <a:pPr algn="just"/>
            <a:endParaRPr/>
          </a:p>
          <a:p>
            <a:pPr algn="just">
              <a:buFont typeface="Georgia"/>
              <a:buChar char="•"/>
            </a:pPr>
            <a:r>
              <a:rPr lang="en-GB" sz="2800">
                <a:latin typeface="Georgia"/>
              </a:rPr>
              <a:t>Let </a:t>
            </a:r>
            <a:r>
              <a:rPr b="1" lang="en-GB" sz="2800">
                <a:latin typeface="Georgia"/>
              </a:rPr>
              <a:t>a</a:t>
            </a:r>
            <a:r>
              <a:rPr lang="en-GB" sz="2800">
                <a:latin typeface="Georgia"/>
              </a:rPr>
              <a:t> be an edge in G, and the corresponding edge in </a:t>
            </a:r>
            <a:r>
              <a:rPr b="1" lang="en-GB" sz="2800">
                <a:latin typeface="Georgia"/>
              </a:rPr>
              <a:t>G</a:t>
            </a:r>
            <a:r>
              <a:rPr b="1" lang="en-GB" sz="2800" baseline="30000">
                <a:latin typeface="Georgia"/>
              </a:rPr>
              <a:t>*</a:t>
            </a:r>
            <a:r>
              <a:rPr lang="en-GB" sz="2800">
                <a:latin typeface="Georgia"/>
              </a:rPr>
              <a:t> be </a:t>
            </a:r>
            <a:r>
              <a:rPr b="1" lang="en-GB" sz="2800">
                <a:latin typeface="Georgia"/>
              </a:rPr>
              <a:t>a</a:t>
            </a:r>
            <a:r>
              <a:rPr b="1" lang="en-GB" sz="2800" baseline="30000">
                <a:latin typeface="Georgia"/>
              </a:rPr>
              <a:t>*.</a:t>
            </a:r>
            <a:endParaRPr/>
          </a:p>
          <a:p>
            <a:pPr algn="just"/>
            <a:endParaRPr/>
          </a:p>
          <a:p>
            <a:pPr algn="just">
              <a:buFont typeface="Georgia"/>
              <a:buChar char="•"/>
            </a:pPr>
            <a:r>
              <a:rPr lang="en-GB" sz="2800">
                <a:latin typeface="Georgia"/>
              </a:rPr>
              <a:t>Suppose that we delete an edge </a:t>
            </a:r>
            <a:r>
              <a:rPr b="1" lang="en-GB" sz="2800">
                <a:latin typeface="Georgia"/>
              </a:rPr>
              <a:t>a</a:t>
            </a:r>
            <a:r>
              <a:rPr lang="en-GB" sz="2800">
                <a:latin typeface="Georgia"/>
              </a:rPr>
              <a:t> from </a:t>
            </a:r>
            <a:r>
              <a:rPr b="1" lang="en-GB" sz="2800">
                <a:latin typeface="Georgia"/>
              </a:rPr>
              <a:t>G</a:t>
            </a:r>
            <a:r>
              <a:rPr lang="en-GB" sz="2800">
                <a:latin typeface="Georgia"/>
              </a:rPr>
              <a:t> and then try to find the dual of </a:t>
            </a:r>
            <a:r>
              <a:rPr b="1" lang="en-GB" sz="2800">
                <a:latin typeface="Georgia"/>
              </a:rPr>
              <a:t>G</a:t>
            </a:r>
            <a:r>
              <a:rPr lang="en-GB" sz="2800">
                <a:latin typeface="Georgia"/>
              </a:rPr>
              <a:t> </a:t>
            </a:r>
            <a:r>
              <a:rPr b="1" lang="en-GB" sz="2800">
                <a:latin typeface="Georgia"/>
              </a:rPr>
              <a:t>–a.</a:t>
            </a:r>
            <a:r>
              <a:rPr lang="en-GB" sz="2800">
                <a:latin typeface="Georgia"/>
              </a:rPr>
              <a:t> </a:t>
            </a:r>
            <a:endParaRPr/>
          </a:p>
          <a:p>
            <a:pPr algn="just">
              <a:buFont typeface="Georgia"/>
              <a:buChar char="•"/>
            </a:pPr>
            <a:endParaRPr/>
          </a:p>
          <a:p>
            <a:pPr algn="just">
              <a:buFont typeface="Georgia"/>
              <a:buChar char="•"/>
            </a:pPr>
            <a:r>
              <a:rPr lang="en-GB" sz="2800">
                <a:latin typeface="Georgia"/>
              </a:rPr>
              <a:t>If edge </a:t>
            </a:r>
            <a:r>
              <a:rPr b="1" lang="en-GB" sz="2800">
                <a:latin typeface="Georgia"/>
              </a:rPr>
              <a:t>a </a:t>
            </a:r>
            <a:r>
              <a:rPr lang="en-GB" sz="2800">
                <a:latin typeface="Georgia"/>
              </a:rPr>
              <a:t>was on the boundary of two regions, removal of</a:t>
            </a:r>
            <a:r>
              <a:rPr b="1" lang="en-GB" sz="2800">
                <a:latin typeface="Georgia"/>
              </a:rPr>
              <a:t> a </a:t>
            </a:r>
            <a:r>
              <a:rPr lang="en-GB" sz="2800">
                <a:latin typeface="Georgia"/>
              </a:rPr>
              <a:t>would merge these two regions</a:t>
            </a:r>
            <a:r>
              <a:rPr b="1" lang="en-GB" sz="2800">
                <a:latin typeface="Georgia"/>
              </a:rPr>
              <a:t> </a:t>
            </a:r>
            <a:r>
              <a:rPr lang="en-GB" sz="2800">
                <a:latin typeface="Georgia"/>
              </a:rPr>
              <a:t>into one.</a:t>
            </a:r>
            <a:endParaRPr/>
          </a:p>
          <a:p>
            <a:pPr algn="just">
              <a:buFont typeface="Georgia"/>
              <a:buChar char="•"/>
            </a:pPr>
            <a:endParaRPr/>
          </a:p>
        </p:txBody>
      </p:sp>
      <p:sp>
        <p:nvSpPr>
          <p:cNvPr id="477"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A819EC15-8BA0-4DE2-AA9B-ABEB27927DE4}" type="slidenum">
              <a:rPr lang="en-US">
                <a:solidFill>
                  <a:srgbClr val="ffffff"/>
                </a:solidFill>
                <a:latin typeface="Calibri"/>
              </a:rPr>
              <a:t>&lt;number&gt;</a:t>
            </a:fld>
            <a:endParaRPr/>
          </a:p>
        </p:txBody>
      </p:sp>
    </p:spTree>
  </p:cSld>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8" name="TextShape 1"/>
          <p:cNvSpPr txBox="1"/>
          <p:nvPr/>
        </p:nvSpPr>
        <p:spPr>
          <a:xfrm>
            <a:off x="457200" y="838080"/>
            <a:ext cx="8229600" cy="1067040"/>
          </a:xfrm>
          <a:prstGeom prst="rect">
            <a:avLst/>
          </a:prstGeom>
          <a:noFill/>
          <a:ln>
            <a:noFill/>
          </a:ln>
        </p:spPr>
        <p:txBody>
          <a:bodyPr anchor="ctr"/>
          <a:p>
            <a:pPr algn="ctr"/>
            <a:r>
              <a:rPr b="1" lang="en-GB" sz="4000">
                <a:latin typeface="Trebuchet MS"/>
              </a:rPr>
              <a:t>Dual of Sub Graph</a:t>
            </a:r>
            <a:r>
              <a:rPr b="1" lang="en-IN" sz="4000">
                <a:latin typeface="Trebuchet MS"/>
              </a:rPr>
              <a:t>
</a:t>
            </a:r>
            <a:endParaRPr/>
          </a:p>
        </p:txBody>
      </p:sp>
      <p:sp>
        <p:nvSpPr>
          <p:cNvPr id="479" name="TextShape 2"/>
          <p:cNvSpPr txBox="1"/>
          <p:nvPr/>
        </p:nvSpPr>
        <p:spPr>
          <a:xfrm>
            <a:off x="457200" y="1676520"/>
            <a:ext cx="8229600" cy="4324320"/>
          </a:xfrm>
          <a:prstGeom prst="rect">
            <a:avLst/>
          </a:prstGeom>
          <a:noFill/>
          <a:ln>
            <a:noFill/>
          </a:ln>
        </p:spPr>
        <p:txBody>
          <a:bodyPr/>
          <a:p>
            <a:pPr algn="just">
              <a:buFont typeface="Georgia"/>
              <a:buChar char="•"/>
            </a:pPr>
            <a:r>
              <a:rPr lang="en-GB" sz="2800">
                <a:latin typeface="Georgia"/>
              </a:rPr>
              <a:t>Thus the dual of (G−a)</a:t>
            </a:r>
            <a:r>
              <a:rPr b="1" lang="en-GB" sz="2800" baseline="30000">
                <a:latin typeface="Georgia"/>
              </a:rPr>
              <a:t>*</a:t>
            </a:r>
            <a:r>
              <a:rPr b="1" lang="en-GB" sz="2800">
                <a:latin typeface="Georgia"/>
              </a:rPr>
              <a:t> </a:t>
            </a:r>
            <a:r>
              <a:rPr lang="en-GB" sz="2800">
                <a:latin typeface="Georgia"/>
              </a:rPr>
              <a:t>can be obtained from G</a:t>
            </a:r>
            <a:r>
              <a:rPr b="1" lang="en-GB" sz="2800" baseline="30000">
                <a:latin typeface="Georgia"/>
              </a:rPr>
              <a:t>*</a:t>
            </a:r>
            <a:r>
              <a:rPr b="1" lang="en-GB" sz="2800">
                <a:latin typeface="Georgia"/>
              </a:rPr>
              <a:t> </a:t>
            </a:r>
            <a:r>
              <a:rPr lang="en-GB" sz="2800">
                <a:latin typeface="Georgia"/>
              </a:rPr>
              <a:t>by deleting the corresponding edge </a:t>
            </a:r>
            <a:r>
              <a:rPr b="1" lang="en-GB" sz="2800">
                <a:latin typeface="Georgia"/>
              </a:rPr>
              <a:t>a</a:t>
            </a:r>
            <a:r>
              <a:rPr b="1" lang="en-GB" sz="2800" baseline="30000">
                <a:latin typeface="Georgia"/>
              </a:rPr>
              <a:t>*</a:t>
            </a:r>
            <a:r>
              <a:rPr lang="en-GB" sz="2800">
                <a:latin typeface="Georgia"/>
              </a:rPr>
              <a:t> and then fusing the two end vertices of </a:t>
            </a:r>
            <a:r>
              <a:rPr b="1" lang="en-GB" sz="2800">
                <a:latin typeface="Georgia"/>
              </a:rPr>
              <a:t>a</a:t>
            </a:r>
            <a:r>
              <a:rPr b="1" lang="en-GB" sz="2800" baseline="30000">
                <a:latin typeface="Georgia"/>
              </a:rPr>
              <a:t>*</a:t>
            </a:r>
            <a:r>
              <a:rPr lang="en-GB" sz="2800">
                <a:latin typeface="Georgia"/>
              </a:rPr>
              <a:t> in G</a:t>
            </a:r>
            <a:r>
              <a:rPr b="1" lang="en-GB" sz="2800" baseline="30000">
                <a:latin typeface="Georgia"/>
              </a:rPr>
              <a:t>*</a:t>
            </a:r>
            <a:r>
              <a:rPr lang="en-GB" sz="2800">
                <a:latin typeface="Georgia"/>
              </a:rPr>
              <a:t>- </a:t>
            </a:r>
            <a:r>
              <a:rPr b="1" lang="en-GB" sz="2800">
                <a:latin typeface="Georgia"/>
              </a:rPr>
              <a:t>a</a:t>
            </a:r>
            <a:r>
              <a:rPr lang="en-GB" sz="2800" baseline="30000">
                <a:latin typeface="Georgia"/>
              </a:rPr>
              <a:t>*</a:t>
            </a:r>
            <a:endParaRPr/>
          </a:p>
          <a:p>
            <a:pPr algn="just"/>
            <a:endParaRPr/>
          </a:p>
          <a:p>
            <a:pPr algn="just">
              <a:buFont typeface="Georgia"/>
              <a:buChar char="•"/>
            </a:pPr>
            <a:r>
              <a:rPr lang="en-GB" sz="2800">
                <a:latin typeface="Georgia"/>
              </a:rPr>
              <a:t>If the edge </a:t>
            </a:r>
            <a:r>
              <a:rPr b="1" lang="en-GB" sz="2800">
                <a:latin typeface="Georgia"/>
              </a:rPr>
              <a:t>a</a:t>
            </a:r>
            <a:r>
              <a:rPr lang="en-GB" sz="2800">
                <a:latin typeface="Georgia"/>
              </a:rPr>
              <a:t> is not the boundary, </a:t>
            </a:r>
            <a:r>
              <a:rPr b="1" lang="en-GB" sz="2800">
                <a:latin typeface="Georgia"/>
              </a:rPr>
              <a:t>a</a:t>
            </a:r>
            <a:r>
              <a:rPr b="1" lang="en-GB" sz="2800" baseline="30000">
                <a:latin typeface="Georgia"/>
              </a:rPr>
              <a:t>*</a:t>
            </a:r>
            <a:r>
              <a:rPr lang="en-GB" sz="2800">
                <a:latin typeface="Georgia"/>
              </a:rPr>
              <a:t> forms a self loop.</a:t>
            </a:r>
            <a:endParaRPr/>
          </a:p>
          <a:p>
            <a:pPr algn="just">
              <a:buFont typeface="Georgia"/>
              <a:buChar char="•"/>
            </a:pPr>
            <a:r>
              <a:rPr lang="en-GB" sz="2800">
                <a:latin typeface="Georgia"/>
              </a:rPr>
              <a:t>In that case G</a:t>
            </a:r>
            <a:r>
              <a:rPr lang="en-GB" sz="2800" baseline="30000">
                <a:latin typeface="Georgia"/>
              </a:rPr>
              <a:t>*</a:t>
            </a:r>
            <a:r>
              <a:rPr lang="en-GB" sz="2800">
                <a:latin typeface="Georgia"/>
              </a:rPr>
              <a:t>- </a:t>
            </a:r>
            <a:r>
              <a:rPr b="1" lang="en-GB" sz="2800">
                <a:latin typeface="Georgia"/>
              </a:rPr>
              <a:t>a</a:t>
            </a:r>
            <a:r>
              <a:rPr b="1" lang="en-GB" sz="2800" baseline="30000">
                <a:latin typeface="Georgia"/>
              </a:rPr>
              <a:t>*</a:t>
            </a:r>
            <a:r>
              <a:rPr lang="en-GB" sz="2800">
                <a:latin typeface="Georgia"/>
              </a:rPr>
              <a:t> is the same as (G−a)</a:t>
            </a:r>
            <a:r>
              <a:rPr b="1" lang="en-GB" sz="2800" baseline="30000">
                <a:latin typeface="Georgia"/>
              </a:rPr>
              <a:t>*</a:t>
            </a:r>
            <a:endParaRPr/>
          </a:p>
          <a:p>
            <a:pPr algn="just"/>
            <a:r>
              <a:rPr lang="en-GB" sz="2800">
                <a:latin typeface="Georgia"/>
              </a:rPr>
              <a:t>
</a:t>
            </a:r>
            <a:r>
              <a:rPr b="1" lang="en-GB" sz="2800">
                <a:latin typeface="Georgia"/>
              </a:rPr>
              <a:t>Thus if a graph G has a dual G</a:t>
            </a:r>
            <a:r>
              <a:rPr b="1" lang="en-GB" sz="2800" baseline="30000">
                <a:latin typeface="Georgia"/>
              </a:rPr>
              <a:t>*</a:t>
            </a:r>
            <a:r>
              <a:rPr b="1" lang="en-GB" sz="2800">
                <a:latin typeface="Georgia"/>
              </a:rPr>
              <a:t>, the dual of any subgraph of G can be obtained by successive application of this procedure</a:t>
            </a:r>
            <a:endParaRPr/>
          </a:p>
          <a:p>
            <a:pPr algn="just">
              <a:buFont typeface="Georgia"/>
              <a:buChar char="•"/>
            </a:pPr>
            <a:endParaRPr/>
          </a:p>
          <a:p>
            <a:pPr algn="just">
              <a:buFont typeface="Georgia"/>
              <a:buChar char="•"/>
            </a:pPr>
            <a:endParaRPr/>
          </a:p>
        </p:txBody>
      </p:sp>
      <p:sp>
        <p:nvSpPr>
          <p:cNvPr id="480"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28CE0EE5-824C-4C62-9DBF-440A845BE46B}" type="slidenum">
              <a:rPr lang="en-US">
                <a:solidFill>
                  <a:srgbClr val="ffffff"/>
                </a:solidFill>
                <a:latin typeface="Calibri"/>
              </a:rPr>
              <a:t>&lt;number&gt;</a:t>
            </a:fld>
            <a:endParaRPr/>
          </a:p>
        </p:txBody>
      </p:sp>
    </p:spTree>
  </p:cSld>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1" name="TextShape 1"/>
          <p:cNvSpPr txBox="1"/>
          <p:nvPr/>
        </p:nvSpPr>
        <p:spPr>
          <a:xfrm>
            <a:off x="457200" y="1143000"/>
            <a:ext cx="8229600" cy="1069920"/>
          </a:xfrm>
          <a:prstGeom prst="rect">
            <a:avLst/>
          </a:prstGeom>
          <a:noFill/>
          <a:ln>
            <a:noFill/>
          </a:ln>
        </p:spPr>
        <p:txBody>
          <a:bodyPr lIns="90000" rIns="90000" tIns="46800" bIns="46800" anchor="ctr"/>
          <a:p>
            <a:endParaRPr/>
          </a:p>
        </p:txBody>
      </p:sp>
      <p:sp>
        <p:nvSpPr>
          <p:cNvPr id="482"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B019DA48-68D5-42D9-9F01-4C81A8D54153}" type="slidenum">
              <a:rPr lang="en-US">
                <a:solidFill>
                  <a:srgbClr val="ffffff"/>
                </a:solidFill>
                <a:latin typeface="Calibri"/>
              </a:rPr>
              <a:t>&lt;number&gt;</a:t>
            </a:fld>
            <a:endParaRPr/>
          </a:p>
        </p:txBody>
      </p:sp>
      <p:pic>
        <p:nvPicPr>
          <p:cNvPr id="483" name="Picture 2" descr=""/>
          <p:cNvPicPr/>
          <p:nvPr/>
        </p:nvPicPr>
        <p:blipFill>
          <a:blip r:embed="rId1"/>
          <a:stretch/>
        </p:blipFill>
        <p:spPr>
          <a:xfrm>
            <a:off x="0" y="0"/>
            <a:ext cx="9144000" cy="6858000"/>
          </a:xfrm>
          <a:prstGeom prst="rect">
            <a:avLst/>
          </a:prstGeom>
          <a:ln>
            <a:noFill/>
          </a:ln>
        </p:spPr>
      </p:pic>
    </p:spTree>
  </p:cSld>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4" name="TextShape 1"/>
          <p:cNvSpPr txBox="1"/>
          <p:nvPr/>
        </p:nvSpPr>
        <p:spPr>
          <a:xfrm>
            <a:off x="457200" y="914040"/>
            <a:ext cx="8229600" cy="1066680"/>
          </a:xfrm>
          <a:prstGeom prst="rect">
            <a:avLst/>
          </a:prstGeom>
          <a:noFill/>
          <a:ln>
            <a:noFill/>
          </a:ln>
        </p:spPr>
        <p:txBody>
          <a:bodyPr anchor="ctr"/>
          <a:p>
            <a:pPr algn="ctr"/>
            <a:r>
              <a:rPr b="1" lang="en-GB" sz="4000">
                <a:latin typeface="Trebuchet MS"/>
              </a:rPr>
              <a:t>Self Dual Graphs</a:t>
            </a:r>
            <a:r>
              <a:rPr b="1" lang="en-IN" sz="4000">
                <a:latin typeface="Trebuchet MS"/>
              </a:rPr>
              <a:t>
</a:t>
            </a:r>
            <a:r>
              <a:rPr lang="en-GB" sz="4000">
                <a:latin typeface="Trebuchet MS"/>
              </a:rPr>
              <a:t> </a:t>
            </a:r>
            <a:r>
              <a:rPr lang="en-IN" sz="4000">
                <a:latin typeface="Trebuchet MS"/>
              </a:rPr>
              <a:t>
</a:t>
            </a:r>
            <a:endParaRPr/>
          </a:p>
        </p:txBody>
      </p:sp>
      <p:sp>
        <p:nvSpPr>
          <p:cNvPr id="485" name="TextShape 2"/>
          <p:cNvSpPr txBox="1"/>
          <p:nvPr/>
        </p:nvSpPr>
        <p:spPr>
          <a:xfrm>
            <a:off x="457200" y="1219320"/>
            <a:ext cx="8229600" cy="4324320"/>
          </a:xfrm>
          <a:prstGeom prst="rect">
            <a:avLst/>
          </a:prstGeom>
          <a:noFill/>
          <a:ln>
            <a:noFill/>
          </a:ln>
        </p:spPr>
        <p:txBody>
          <a:bodyPr/>
          <a:p>
            <a:pPr algn="just">
              <a:buFont typeface="Georgia"/>
              <a:buChar char="•"/>
            </a:pPr>
            <a:r>
              <a:rPr lang="en-GB" sz="2800">
                <a:latin typeface="Georgia"/>
              </a:rPr>
              <a:t>If a planar graph G is isomorphic to its own dual, it is called a </a:t>
            </a:r>
            <a:r>
              <a:rPr b="1" lang="en-GB" sz="2800">
                <a:latin typeface="Georgia"/>
              </a:rPr>
              <a:t>self dual graphs </a:t>
            </a:r>
            <a:endParaRPr/>
          </a:p>
          <a:p>
            <a:pPr algn="just">
              <a:buFont typeface="Georgia"/>
              <a:buChar char="•"/>
            </a:pPr>
            <a:endParaRPr/>
          </a:p>
        </p:txBody>
      </p:sp>
      <p:sp>
        <p:nvSpPr>
          <p:cNvPr id="486"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B132A0FD-46BF-4D55-ADEF-67900B0E38D1}" type="slidenum">
              <a:rPr lang="en-US">
                <a:solidFill>
                  <a:srgbClr val="ffffff"/>
                </a:solidFill>
                <a:latin typeface="Calibri"/>
              </a:rPr>
              <a:t>&lt;number&gt;</a:t>
            </a:fld>
            <a:endParaRPr/>
          </a:p>
        </p:txBody>
      </p:sp>
      <p:pic>
        <p:nvPicPr>
          <p:cNvPr id="487" name="Picture 4" descr=""/>
          <p:cNvPicPr/>
          <p:nvPr/>
        </p:nvPicPr>
        <p:blipFill>
          <a:blip r:embed="rId1"/>
          <a:stretch/>
        </p:blipFill>
        <p:spPr>
          <a:xfrm>
            <a:off x="1143000" y="2057400"/>
            <a:ext cx="6553080" cy="4724280"/>
          </a:xfrm>
          <a:prstGeom prst="rect">
            <a:avLst/>
          </a:prstGeom>
          <a:ln>
            <a:noFill/>
          </a:ln>
        </p:spPr>
      </p:pic>
    </p:spTree>
  </p:cSld>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8" name="TextShape 1"/>
          <p:cNvSpPr txBox="1"/>
          <p:nvPr/>
        </p:nvSpPr>
        <p:spPr>
          <a:xfrm>
            <a:off x="457200" y="533160"/>
            <a:ext cx="8229600" cy="1066680"/>
          </a:xfrm>
          <a:prstGeom prst="rect">
            <a:avLst/>
          </a:prstGeom>
          <a:noFill/>
          <a:ln>
            <a:noFill/>
          </a:ln>
        </p:spPr>
        <p:txBody>
          <a:bodyPr anchor="ctr"/>
          <a:p>
            <a:pPr algn="ctr"/>
            <a:r>
              <a:rPr b="1" lang="en-IN" sz="4000">
                <a:latin typeface="Trebuchet MS"/>
              </a:rPr>
              <a:t>Dual of a Homeomorphic Graph</a:t>
            </a:r>
            <a:endParaRPr/>
          </a:p>
        </p:txBody>
      </p:sp>
      <p:sp>
        <p:nvSpPr>
          <p:cNvPr id="489"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9F293687-12C7-4556-BC8A-4B1DC8F284F9}" type="slidenum">
              <a:rPr lang="en-US">
                <a:solidFill>
                  <a:srgbClr val="ffffff"/>
                </a:solidFill>
                <a:latin typeface="Calibri"/>
              </a:rPr>
              <a:t>&lt;number&gt;</a:t>
            </a:fld>
            <a:endParaRPr/>
          </a:p>
        </p:txBody>
      </p:sp>
      <p:pic>
        <p:nvPicPr>
          <p:cNvPr id="490" name="Picture 2" descr=""/>
          <p:cNvPicPr/>
          <p:nvPr/>
        </p:nvPicPr>
        <p:blipFill>
          <a:blip r:embed="rId1"/>
          <a:stretch/>
        </p:blipFill>
        <p:spPr>
          <a:xfrm>
            <a:off x="0" y="1600200"/>
            <a:ext cx="9144000" cy="5257800"/>
          </a:xfrm>
          <a:prstGeom prst="rect">
            <a:avLst/>
          </a:prstGeom>
          <a:ln>
            <a:noFill/>
          </a:ln>
        </p:spPr>
      </p:pic>
    </p:spTree>
  </p:cSld>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1" name="TextShape 1"/>
          <p:cNvSpPr txBox="1"/>
          <p:nvPr/>
        </p:nvSpPr>
        <p:spPr>
          <a:xfrm>
            <a:off x="457200" y="609480"/>
            <a:ext cx="8229600" cy="1067040"/>
          </a:xfrm>
          <a:prstGeom prst="rect">
            <a:avLst/>
          </a:prstGeom>
          <a:noFill/>
          <a:ln>
            <a:noFill/>
          </a:ln>
        </p:spPr>
        <p:txBody>
          <a:bodyPr anchor="ctr"/>
          <a:p>
            <a:pPr algn="ctr"/>
            <a:r>
              <a:rPr b="1" lang="en-IN" sz="4000">
                <a:latin typeface="Trebuchet MS"/>
              </a:rPr>
              <a:t>Dual of a Homeomorphic Graph</a:t>
            </a:r>
            <a:endParaRPr/>
          </a:p>
        </p:txBody>
      </p:sp>
      <p:sp>
        <p:nvSpPr>
          <p:cNvPr id="492"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25A334BD-86E7-4098-95B8-F8E91DB108D2}" type="slidenum">
              <a:rPr b="1" lang="en-US">
                <a:solidFill>
                  <a:srgbClr val="ffffff"/>
                </a:solidFill>
                <a:latin typeface="Calibri"/>
              </a:rPr>
              <a:t>&lt;number&gt;</a:t>
            </a:fld>
            <a:endParaRPr/>
          </a:p>
        </p:txBody>
      </p:sp>
      <p:pic>
        <p:nvPicPr>
          <p:cNvPr id="493" name="Picture 2" descr=""/>
          <p:cNvPicPr/>
          <p:nvPr/>
        </p:nvPicPr>
        <p:blipFill>
          <a:blip r:embed="rId1"/>
          <a:stretch/>
        </p:blipFill>
        <p:spPr>
          <a:xfrm>
            <a:off x="0" y="1828800"/>
            <a:ext cx="9144000" cy="5029200"/>
          </a:xfrm>
          <a:prstGeom prst="rect">
            <a:avLst/>
          </a:prstGeom>
          <a:ln>
            <a:noFill/>
          </a:ln>
        </p:spPr>
      </p:pic>
    </p:spTree>
  </p:cSld>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4" name="TextShape 1"/>
          <p:cNvSpPr txBox="1"/>
          <p:nvPr/>
        </p:nvSpPr>
        <p:spPr>
          <a:xfrm>
            <a:off x="457200" y="1142640"/>
            <a:ext cx="8229600" cy="1066680"/>
          </a:xfrm>
          <a:prstGeom prst="rect">
            <a:avLst/>
          </a:prstGeom>
          <a:noFill/>
          <a:ln>
            <a:noFill/>
          </a:ln>
        </p:spPr>
        <p:txBody>
          <a:bodyPr anchor="ctr"/>
          <a:p>
            <a:pPr/>
            <a:r>
              <a:rPr b="1" lang="en-GB" sz="4000">
                <a:latin typeface="Trebuchet MS"/>
              </a:rPr>
              <a:t>Theorem:</a:t>
            </a:r>
            <a:r>
              <a:rPr b="1" lang="en-IN" sz="4000">
                <a:latin typeface="Trebuchet MS"/>
              </a:rPr>
              <a:t>
</a:t>
            </a:r>
            <a:endParaRPr/>
          </a:p>
        </p:txBody>
      </p:sp>
      <p:sp>
        <p:nvSpPr>
          <p:cNvPr id="495" name="TextShape 2"/>
          <p:cNvSpPr txBox="1"/>
          <p:nvPr/>
        </p:nvSpPr>
        <p:spPr>
          <a:xfrm>
            <a:off x="457200" y="2249640"/>
            <a:ext cx="8229600" cy="4324320"/>
          </a:xfrm>
          <a:prstGeom prst="rect">
            <a:avLst/>
          </a:prstGeom>
          <a:noFill/>
          <a:ln>
            <a:noFill/>
          </a:ln>
        </p:spPr>
        <p:txBody>
          <a:bodyPr/>
          <a:p>
            <a:pPr algn="just">
              <a:buFont typeface="Georgia"/>
              <a:buChar char="•"/>
            </a:pPr>
            <a:r>
              <a:rPr b="1" lang="en-GB" sz="2800">
                <a:latin typeface="Georgia"/>
              </a:rPr>
              <a:t>A graph has a dual if and only if it is planar</a:t>
            </a:r>
            <a:endParaRPr/>
          </a:p>
          <a:p>
            <a:pPr algn="just">
              <a:buFont typeface="Georgia"/>
              <a:buChar char="•"/>
            </a:pPr>
            <a:r>
              <a:rPr lang="en-GB" sz="2800">
                <a:latin typeface="Georgia"/>
              </a:rPr>
              <a:t> </a:t>
            </a:r>
            <a:endParaRPr/>
          </a:p>
          <a:p>
            <a:pPr algn="just">
              <a:buFont typeface="Georgia"/>
              <a:buChar char="•"/>
            </a:pPr>
            <a:endParaRPr/>
          </a:p>
        </p:txBody>
      </p:sp>
      <p:sp>
        <p:nvSpPr>
          <p:cNvPr id="496"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18360EB6-AA5B-4175-90CE-C0793DE78759}" type="slidenum">
              <a:rPr lang="en-US">
                <a:solidFill>
                  <a:srgbClr val="ffffff"/>
                </a:solidFill>
                <a:latin typeface="Calibri"/>
              </a:rPr>
              <a:t>&lt;number&gt;</a:t>
            </a:fld>
            <a:endParaRPr/>
          </a:p>
        </p:txBody>
      </p:sp>
    </p:spTree>
  </p:cSld>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7" name="TextShape 1"/>
          <p:cNvSpPr txBox="1"/>
          <p:nvPr/>
        </p:nvSpPr>
        <p:spPr>
          <a:xfrm>
            <a:off x="457200" y="685440"/>
            <a:ext cx="8229600" cy="1066680"/>
          </a:xfrm>
          <a:prstGeom prst="rect">
            <a:avLst/>
          </a:prstGeom>
          <a:noFill/>
          <a:ln>
            <a:noFill/>
          </a:ln>
        </p:spPr>
        <p:txBody>
          <a:bodyPr anchor="ctr"/>
          <a:p>
            <a:pPr algn="ctr"/>
            <a:r>
              <a:rPr b="1" lang="en-GB" sz="4000">
                <a:latin typeface="Trebuchet MS"/>
              </a:rPr>
              <a:t>Combinatorial Dual</a:t>
            </a:r>
            <a:r>
              <a:rPr b="1" lang="en-IN" sz="4000">
                <a:latin typeface="Trebuchet MS"/>
              </a:rPr>
              <a:t>
</a:t>
            </a:r>
            <a:endParaRPr/>
          </a:p>
        </p:txBody>
      </p:sp>
      <p:sp>
        <p:nvSpPr>
          <p:cNvPr id="498" name="TextShape 2"/>
          <p:cNvSpPr txBox="1"/>
          <p:nvPr/>
        </p:nvSpPr>
        <p:spPr>
          <a:xfrm>
            <a:off x="457200" y="1294920"/>
            <a:ext cx="8229600" cy="4821480"/>
          </a:xfrm>
          <a:prstGeom prst="rect">
            <a:avLst/>
          </a:prstGeom>
          <a:noFill/>
          <a:ln>
            <a:noFill/>
          </a:ln>
        </p:spPr>
        <p:txBody>
          <a:bodyPr/>
          <a:p>
            <a:pPr algn="just">
              <a:buFont typeface="Georgia"/>
              <a:buChar char="•"/>
            </a:pPr>
            <a:r>
              <a:rPr lang="en-GB" sz="2800">
                <a:latin typeface="Georgia"/>
              </a:rPr>
              <a:t>Two planar graphs G and G</a:t>
            </a:r>
            <a:r>
              <a:rPr lang="en-GB" sz="2800" baseline="30000">
                <a:latin typeface="Georgia"/>
              </a:rPr>
              <a:t>∗</a:t>
            </a:r>
            <a:r>
              <a:rPr lang="en-GB" sz="2800">
                <a:latin typeface="Georgia"/>
              </a:rPr>
              <a:t> are said to be </a:t>
            </a:r>
            <a:r>
              <a:rPr b="1" lang="en-GB" sz="2800">
                <a:latin typeface="Georgia"/>
              </a:rPr>
              <a:t>combinatorial duals </a:t>
            </a:r>
            <a:r>
              <a:rPr lang="en-GB" sz="2800">
                <a:latin typeface="Georgia"/>
              </a:rPr>
              <a:t>of each other if there is one-to-one correspondence between the edges of G and G</a:t>
            </a:r>
            <a:r>
              <a:rPr b="1" lang="en-GB" sz="2800" baseline="30000">
                <a:latin typeface="Georgia"/>
              </a:rPr>
              <a:t>∗ </a:t>
            </a:r>
            <a:r>
              <a:rPr lang="en-GB" sz="2800">
                <a:latin typeface="Georgia"/>
              </a:rPr>
              <a:t>such that if </a:t>
            </a:r>
            <a:r>
              <a:rPr i="1" lang="en-GB" sz="2800">
                <a:latin typeface="Georgia"/>
              </a:rPr>
              <a:t>g</a:t>
            </a:r>
            <a:r>
              <a:rPr lang="en-GB" sz="2800">
                <a:latin typeface="Georgia"/>
              </a:rPr>
              <a:t> is any subgraph of G and </a:t>
            </a:r>
            <a:r>
              <a:rPr i="1" lang="en-GB" sz="2800">
                <a:latin typeface="Georgia"/>
              </a:rPr>
              <a:t>h</a:t>
            </a:r>
            <a:r>
              <a:rPr lang="en-GB" sz="2800">
                <a:latin typeface="Georgia"/>
              </a:rPr>
              <a:t> is the corresponding subgraph of G</a:t>
            </a:r>
            <a:r>
              <a:rPr lang="en-GB" sz="2800" baseline="30000">
                <a:latin typeface="Georgia"/>
              </a:rPr>
              <a:t>∗</a:t>
            </a:r>
            <a:r>
              <a:rPr lang="en-GB" sz="2800">
                <a:latin typeface="Georgia"/>
              </a:rPr>
              <a:t> then</a:t>
            </a:r>
            <a:endParaRPr/>
          </a:p>
          <a:p>
            <a:pPr algn="just">
              <a:buFont typeface="Georgia"/>
              <a:buChar char="•"/>
            </a:pPr>
            <a:endParaRPr/>
          </a:p>
          <a:p>
            <a:pPr algn="ctr"/>
            <a:r>
              <a:rPr b="1" lang="en-GB" sz="2800">
                <a:latin typeface="Georgia"/>
              </a:rPr>
              <a:t>Rank of(G* - </a:t>
            </a:r>
            <a:r>
              <a:rPr b="1" i="1" lang="en-GB" sz="2800">
                <a:latin typeface="Georgia"/>
              </a:rPr>
              <a:t>h</a:t>
            </a:r>
            <a:r>
              <a:rPr b="1" lang="en-GB" sz="2800">
                <a:latin typeface="Georgia"/>
              </a:rPr>
              <a:t>) = rank of G* - nullity of </a:t>
            </a:r>
            <a:r>
              <a:rPr b="1" i="1" lang="en-GB" sz="2800">
                <a:latin typeface="Georgia"/>
              </a:rPr>
              <a:t>g</a:t>
            </a:r>
            <a:endParaRPr/>
          </a:p>
          <a:p>
            <a:pPr algn="just">
              <a:buFont typeface="Georgia"/>
              <a:buChar char="•"/>
            </a:pPr>
            <a:endParaRPr/>
          </a:p>
          <a:p>
            <a:pPr algn="just">
              <a:buFont typeface="Georgia"/>
              <a:buChar char="•"/>
            </a:pPr>
            <a:endParaRPr/>
          </a:p>
          <a:p>
            <a:pPr algn="just">
              <a:buFont typeface="Georgia"/>
              <a:buChar char="•"/>
            </a:pPr>
            <a:endParaRPr/>
          </a:p>
          <a:p>
            <a:pPr algn="just">
              <a:buFont typeface="Georgia"/>
              <a:buChar char="•"/>
            </a:pPr>
            <a:endParaRPr/>
          </a:p>
          <a:p>
            <a:pPr algn="just">
              <a:buFont typeface="Georgia"/>
              <a:buChar char="•"/>
            </a:pPr>
            <a:endParaRPr/>
          </a:p>
        </p:txBody>
      </p:sp>
      <p:sp>
        <p:nvSpPr>
          <p:cNvPr id="499"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E45776DE-9054-4FDC-A10D-0B040D3F7D6D}" type="slidenum">
              <a:rPr lang="en-US">
                <a:solidFill>
                  <a:srgbClr val="ffffff"/>
                </a:solidFill>
                <a:latin typeface="Calibri"/>
              </a:rPr>
              <a:t>&lt;number&gt;</a:t>
            </a:fld>
            <a:endParaRPr/>
          </a:p>
        </p:txBody>
      </p:sp>
      <p:pic>
        <p:nvPicPr>
          <p:cNvPr id="500" name="Picture 11" descr=""/>
          <p:cNvPicPr/>
          <p:nvPr/>
        </p:nvPicPr>
        <p:blipFill>
          <a:blip r:embed="rId1"/>
          <a:stretch/>
        </p:blipFill>
        <p:spPr>
          <a:xfrm>
            <a:off x="2209680" y="4476600"/>
            <a:ext cx="4419720" cy="238140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1" name="TextShape 1"/>
          <p:cNvSpPr txBox="1"/>
          <p:nvPr/>
        </p:nvSpPr>
        <p:spPr>
          <a:xfrm>
            <a:off x="457200" y="685440"/>
            <a:ext cx="8229600" cy="1066680"/>
          </a:xfrm>
          <a:prstGeom prst="rect">
            <a:avLst/>
          </a:prstGeom>
          <a:noFill/>
          <a:ln>
            <a:noFill/>
          </a:ln>
        </p:spPr>
        <p:txBody>
          <a:bodyPr anchor="ctr"/>
          <a:p>
            <a:pPr/>
            <a:r>
              <a:rPr b="1" lang="en-GB" sz="4000">
                <a:latin typeface="Trebuchet MS"/>
              </a:rPr>
              <a:t>Separable Graph</a:t>
            </a:r>
            <a:endParaRPr/>
          </a:p>
        </p:txBody>
      </p:sp>
      <p:sp>
        <p:nvSpPr>
          <p:cNvPr id="232" name="TextShape 2"/>
          <p:cNvSpPr txBox="1"/>
          <p:nvPr/>
        </p:nvSpPr>
        <p:spPr>
          <a:xfrm>
            <a:off x="304920" y="2057400"/>
            <a:ext cx="8229600" cy="4324320"/>
          </a:xfrm>
          <a:prstGeom prst="rect">
            <a:avLst/>
          </a:prstGeom>
          <a:noFill/>
          <a:ln>
            <a:noFill/>
          </a:ln>
        </p:spPr>
        <p:txBody>
          <a:bodyPr/>
          <a:p>
            <a:pPr algn="just">
              <a:buFont typeface="Arial"/>
              <a:buChar char="•"/>
            </a:pPr>
            <a:r>
              <a:rPr lang="en-GB" sz="2800">
                <a:latin typeface="Georgia"/>
              </a:rPr>
              <a:t>A connected graph is said to be separable if its </a:t>
            </a:r>
            <a:r>
              <a:rPr b="1" lang="en-GB" sz="2800">
                <a:latin typeface="Georgia"/>
              </a:rPr>
              <a:t>vertex connectivity is one</a:t>
            </a:r>
            <a:endParaRPr/>
          </a:p>
          <a:p>
            <a:pPr algn="just">
              <a:buFont typeface="Arial"/>
              <a:buChar char="•"/>
            </a:pPr>
            <a:endParaRPr/>
          </a:p>
          <a:p>
            <a:pPr algn="just">
              <a:buFont typeface="Arial"/>
              <a:buChar char="•"/>
            </a:pPr>
            <a:r>
              <a:rPr lang="en-GB" sz="2800">
                <a:latin typeface="Georgia"/>
              </a:rPr>
              <a:t>All other connected graphs are called </a:t>
            </a:r>
            <a:r>
              <a:rPr b="1" lang="en-GB" sz="2800">
                <a:latin typeface="Georgia"/>
              </a:rPr>
              <a:t>non-separable</a:t>
            </a:r>
            <a:endParaRPr/>
          </a:p>
          <a:p>
            <a:pPr algn="just">
              <a:buFont typeface="Arial"/>
              <a:buChar char="•"/>
            </a:pPr>
            <a:endParaRPr/>
          </a:p>
          <a:p>
            <a:pPr algn="just">
              <a:buFont typeface="Arial"/>
              <a:buChar char="•"/>
            </a:pPr>
            <a:r>
              <a:rPr lang="en-GB" sz="2800">
                <a:latin typeface="Georgia"/>
              </a:rPr>
              <a:t>In a separable graph a vertex whose removal disconnects the graph is called a </a:t>
            </a:r>
            <a:r>
              <a:rPr b="1" lang="en-GB" sz="2800">
                <a:latin typeface="Georgia"/>
              </a:rPr>
              <a:t>cut-vertex, a cut node </a:t>
            </a:r>
            <a:r>
              <a:rPr lang="en-GB" sz="2800">
                <a:latin typeface="Georgia"/>
              </a:rPr>
              <a:t>or</a:t>
            </a:r>
            <a:r>
              <a:rPr b="1" lang="en-GB" sz="2800">
                <a:latin typeface="Georgia"/>
              </a:rPr>
              <a:t> an articulation point</a:t>
            </a:r>
            <a:endParaRPr/>
          </a:p>
          <a:p>
            <a:pPr algn="just">
              <a:buFont typeface="Arial"/>
              <a:buChar char="•"/>
            </a:pPr>
            <a:endParaRPr/>
          </a:p>
        </p:txBody>
      </p:sp>
      <p:sp>
        <p:nvSpPr>
          <p:cNvPr id="233"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C977CA15-E00F-45CD-BBD0-9E4267EB7F54}" type="slidenum">
              <a:rPr lang="en-US">
                <a:solidFill>
                  <a:srgbClr val="ffffff"/>
                </a:solidFill>
                <a:latin typeface="Calibri"/>
              </a:rPr>
              <a:t>&lt;number&gt;</a:t>
            </a:fld>
            <a:endParaRPr/>
          </a:p>
        </p:txBody>
      </p:sp>
    </p:spTree>
  </p:cSld>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1" name="TextShape 1"/>
          <p:cNvSpPr txBox="1"/>
          <p:nvPr/>
        </p:nvSpPr>
        <p:spPr>
          <a:xfrm>
            <a:off x="457200" y="304560"/>
            <a:ext cx="8229600" cy="1066680"/>
          </a:xfrm>
          <a:prstGeom prst="rect">
            <a:avLst/>
          </a:prstGeom>
          <a:noFill/>
          <a:ln>
            <a:noFill/>
          </a:ln>
        </p:spPr>
        <p:txBody>
          <a:bodyPr anchor="ctr"/>
          <a:p>
            <a:pPr/>
            <a:r>
              <a:rPr b="1" lang="en-IN" sz="4000">
                <a:latin typeface="Trebuchet MS"/>
              </a:rPr>
              <a:t>An Example </a:t>
            </a:r>
            <a:endParaRPr/>
          </a:p>
        </p:txBody>
      </p:sp>
      <p:sp>
        <p:nvSpPr>
          <p:cNvPr id="502" name="TextShape 2"/>
          <p:cNvSpPr txBox="1"/>
          <p:nvPr/>
        </p:nvSpPr>
        <p:spPr>
          <a:xfrm>
            <a:off x="304920" y="1371240"/>
            <a:ext cx="8686800" cy="5202360"/>
          </a:xfrm>
          <a:prstGeom prst="rect">
            <a:avLst/>
          </a:prstGeom>
          <a:noFill/>
          <a:ln>
            <a:noFill/>
          </a:ln>
        </p:spPr>
        <p:txBody>
          <a:bodyPr/>
          <a:p>
            <a:pPr>
              <a:buFont typeface="Georgia"/>
              <a:buChar char="•"/>
            </a:pPr>
            <a:r>
              <a:rPr lang="en-IN" sz="2800">
                <a:latin typeface="Georgia"/>
              </a:rPr>
              <a:t>Consider the graph G</a:t>
            </a:r>
            <a:endParaRPr/>
          </a:p>
          <a:p>
            <a:pPr>
              <a:buFont typeface="Georgia"/>
              <a:buChar char="•"/>
            </a:pPr>
            <a:endParaRPr/>
          </a:p>
          <a:p>
            <a:pPr/>
            <a:r>
              <a:rPr lang="en-IN" sz="2800">
                <a:latin typeface="Georgia"/>
              </a:rPr>
              <a:t>and its dual G* </a:t>
            </a:r>
            <a:endParaRPr/>
          </a:p>
          <a:p>
            <a:pPr/>
            <a:endParaRPr/>
          </a:p>
          <a:p>
            <a:pP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take the subgraph </a:t>
            </a:r>
            <a:endParaRPr/>
          </a:p>
          <a:p>
            <a:pP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g= {</a:t>
            </a:r>
            <a:r>
              <a:rPr i="1" lang="en-IN" sz="2800">
                <a:latin typeface="Georgia"/>
              </a:rPr>
              <a:t>e4,e5,e6,e7</a:t>
            </a:r>
            <a:r>
              <a:rPr lang="en-IN" sz="2800">
                <a:latin typeface="Georgia"/>
              </a:rPr>
              <a:t>} in G </a:t>
            </a:r>
            <a:endParaRPr/>
          </a:p>
          <a:p>
            <a:pPr/>
            <a:r>
              <a:rPr lang="en-IN" sz="2800">
                <a:latin typeface="Georgia"/>
              </a:rPr>
              <a:t>                                           </a:t>
            </a:r>
            <a:r>
              <a:rPr lang="en-IN" sz="2800">
                <a:latin typeface="Georgia"/>
              </a:rPr>
              <a:t>and</a:t>
            </a:r>
            <a:r>
              <a:rPr lang="en-IN" sz="2800">
                <a:latin typeface="Georgia"/>
              </a:rPr>
              <a:t>	</a:t>
            </a:r>
            <a:r>
              <a:rPr lang="en-IN" sz="2800">
                <a:latin typeface="Georgia"/>
              </a:rPr>
              <a:t>corr.  subgraph</a:t>
            </a:r>
            <a:endParaRPr/>
          </a:p>
          <a:p>
            <a:pP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{h = {</a:t>
            </a:r>
            <a:r>
              <a:rPr i="1" lang="en-IN" sz="2800">
                <a:latin typeface="Georgia"/>
              </a:rPr>
              <a:t>e4*,e5*,e6*,e7*} in G*</a:t>
            </a: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endParaRPr/>
          </a:p>
          <a:p>
            <a:pP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r>
              <a:rPr lang="en-IN" sz="2800">
                <a:latin typeface="Georgia"/>
              </a:rPr>
              <a:t>	</a:t>
            </a:r>
            <a:endParaRPr/>
          </a:p>
          <a:p>
            <a:pPr/>
            <a:endParaRPr/>
          </a:p>
          <a:p>
            <a:pPr/>
            <a:endParaRPr/>
          </a:p>
          <a:p>
            <a:pPr/>
            <a:endParaRPr/>
          </a:p>
          <a:p>
            <a:pPr/>
            <a:endParaRPr/>
          </a:p>
          <a:p>
            <a:pPr/>
            <a:endParaRPr/>
          </a:p>
          <a:p>
            <a:pPr/>
            <a:endParaRPr/>
          </a:p>
          <a:p>
            <a:pPr>
              <a:buFont typeface="Georgia"/>
              <a:buChar char="•"/>
            </a:pPr>
            <a:endParaRPr/>
          </a:p>
          <a:p>
            <a:pPr/>
            <a:r>
              <a:rPr lang="en-IN" sz="2800">
                <a:latin typeface="Georgia"/>
              </a:rPr>
              <a:t>   </a:t>
            </a:r>
            <a:endParaRPr/>
          </a:p>
        </p:txBody>
      </p:sp>
      <p:sp>
        <p:nvSpPr>
          <p:cNvPr id="503"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74186886-0CEA-4185-ABC4-D3779482618D}" type="slidenum">
              <a:rPr lang="en-US">
                <a:solidFill>
                  <a:srgbClr val="ffffff"/>
                </a:solidFill>
                <a:latin typeface="Calibri"/>
              </a:rPr>
              <a:t>&lt;number&gt;</a:t>
            </a:fld>
            <a:endParaRPr/>
          </a:p>
        </p:txBody>
      </p:sp>
      <p:pic>
        <p:nvPicPr>
          <p:cNvPr id="504" name="Picture 5" descr=""/>
          <p:cNvPicPr/>
          <p:nvPr/>
        </p:nvPicPr>
        <p:blipFill>
          <a:blip r:embed="rId1"/>
          <a:stretch/>
        </p:blipFill>
        <p:spPr>
          <a:xfrm>
            <a:off x="4648320" y="762120"/>
            <a:ext cx="3047760" cy="2133360"/>
          </a:xfrm>
          <a:prstGeom prst="rect">
            <a:avLst/>
          </a:prstGeom>
          <a:ln>
            <a:noFill/>
          </a:ln>
        </p:spPr>
      </p:pic>
      <p:pic>
        <p:nvPicPr>
          <p:cNvPr id="505" name="Picture 10" descr=""/>
          <p:cNvPicPr/>
          <p:nvPr/>
        </p:nvPicPr>
        <p:blipFill>
          <a:blip r:embed="rId2"/>
          <a:stretch/>
        </p:blipFill>
        <p:spPr>
          <a:xfrm>
            <a:off x="657360" y="3029040"/>
            <a:ext cx="3533760" cy="2838240"/>
          </a:xfrm>
          <a:prstGeom prst="rect">
            <a:avLst/>
          </a:prstGeom>
          <a:ln>
            <a:noFill/>
          </a:ln>
        </p:spPr>
      </p:pic>
    </p:spTree>
  </p:cSld>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6" name="TextShape 1"/>
          <p:cNvSpPr txBox="1"/>
          <p:nvPr/>
        </p:nvSpPr>
        <p:spPr>
          <a:xfrm>
            <a:off x="-360" y="838080"/>
            <a:ext cx="8991720" cy="1067040"/>
          </a:xfrm>
          <a:prstGeom prst="rect">
            <a:avLst/>
          </a:prstGeom>
          <a:noFill/>
          <a:ln>
            <a:noFill/>
          </a:ln>
        </p:spPr>
        <p:txBody>
          <a:bodyPr anchor="ctr"/>
          <a:p>
            <a:pPr algn="just"/>
            <a:r>
              <a:rPr b="1" lang="en-GB" sz="4000">
                <a:latin typeface="Trebuchet MS"/>
              </a:rPr>
              <a:t>Rank of(G*- </a:t>
            </a:r>
            <a:r>
              <a:rPr b="1" i="1" lang="en-GB" sz="4000">
                <a:latin typeface="Trebuchet MS"/>
              </a:rPr>
              <a:t>h</a:t>
            </a:r>
            <a:r>
              <a:rPr b="1" lang="en-GB" sz="4000">
                <a:latin typeface="Trebuchet MS"/>
              </a:rPr>
              <a:t>)=rank of G*-nullity of </a:t>
            </a:r>
            <a:r>
              <a:rPr b="1" i="1" lang="en-GB" sz="4000">
                <a:latin typeface="Trebuchet MS"/>
              </a:rPr>
              <a:t>g</a:t>
            </a:r>
            <a:r>
              <a:rPr b="1" i="1" lang="en-GB" sz="4000">
                <a:latin typeface="Trebuchet MS"/>
              </a:rPr>
              <a:t>
</a:t>
            </a:r>
            <a:endParaRPr/>
          </a:p>
        </p:txBody>
      </p:sp>
      <p:sp>
        <p:nvSpPr>
          <p:cNvPr id="507" name="TextShape 2"/>
          <p:cNvSpPr txBox="1"/>
          <p:nvPr/>
        </p:nvSpPr>
        <p:spPr>
          <a:xfrm>
            <a:off x="457200" y="1828800"/>
            <a:ext cx="8229600" cy="4324320"/>
          </a:xfrm>
          <a:prstGeom prst="rect">
            <a:avLst/>
          </a:prstGeom>
          <a:noFill/>
          <a:ln>
            <a:noFill/>
          </a:ln>
        </p:spPr>
        <p:txBody>
          <a:bodyPr/>
          <a:p>
            <a:pPr>
              <a:buFont typeface="Georgia"/>
              <a:buChar char="•"/>
            </a:pPr>
            <a:r>
              <a:rPr lang="en-IN" sz="2800">
                <a:latin typeface="Georgia"/>
              </a:rPr>
              <a:t>LHS,</a:t>
            </a:r>
            <a:endParaRPr/>
          </a:p>
          <a:p>
            <a:pPr/>
            <a:r>
              <a:rPr lang="en-IN" sz="2800">
                <a:latin typeface="Georgia"/>
              </a:rPr>
              <a:t>           </a:t>
            </a:r>
            <a:r>
              <a:rPr lang="en-IN" sz="2800">
                <a:latin typeface="Georgia"/>
              </a:rPr>
              <a:t>rank of (G*- {</a:t>
            </a:r>
            <a:r>
              <a:rPr i="1" lang="en-IN" sz="2800">
                <a:latin typeface="Georgia"/>
              </a:rPr>
              <a:t>e4*,e5*,e6*,e7*} ) = </a:t>
            </a:r>
            <a:endParaRPr/>
          </a:p>
          <a:p>
            <a:pPr/>
            <a:r>
              <a:rPr i="1" lang="en-IN" sz="2800">
                <a:latin typeface="Georgia"/>
              </a:rPr>
              <a:t>	</a:t>
            </a:r>
            <a:r>
              <a:rPr i="1" lang="en-IN" sz="2800">
                <a:latin typeface="Georgia"/>
              </a:rPr>
              <a:t>	</a:t>
            </a:r>
            <a:r>
              <a:rPr i="1" lang="en-IN" sz="2800">
                <a:latin typeface="Georgia"/>
              </a:rPr>
              <a:t>	</a:t>
            </a:r>
            <a:r>
              <a:rPr i="1" lang="en-IN" sz="2800">
                <a:latin typeface="Georgia"/>
              </a:rPr>
              <a:t>	</a:t>
            </a:r>
            <a:r>
              <a:rPr i="1" lang="en-IN" sz="2800">
                <a:latin typeface="Georgia"/>
              </a:rPr>
              <a:t>	</a:t>
            </a:r>
            <a:r>
              <a:rPr lang="en-IN" sz="2800">
                <a:latin typeface="Georgia"/>
              </a:rPr>
              <a:t>rank of {</a:t>
            </a:r>
            <a:r>
              <a:rPr i="1" lang="en-IN" sz="2800">
                <a:latin typeface="Georgia"/>
              </a:rPr>
              <a:t>e1*,e2*,e3*} </a:t>
            </a:r>
            <a:r>
              <a:rPr lang="en-IN" sz="2800">
                <a:latin typeface="Georgia"/>
              </a:rPr>
              <a:t>= 2</a:t>
            </a:r>
            <a:endParaRPr/>
          </a:p>
          <a:p>
            <a:pPr>
              <a:buFont typeface="Georgia"/>
              <a:buChar char="•"/>
            </a:pPr>
            <a:endParaRPr/>
          </a:p>
          <a:p>
            <a:pPr>
              <a:buFont typeface="Georgia"/>
              <a:buChar char="•"/>
            </a:pPr>
            <a:r>
              <a:rPr lang="en-IN" sz="2800">
                <a:latin typeface="Georgia"/>
              </a:rPr>
              <a:t>Rank of G* = 3</a:t>
            </a:r>
            <a:endParaRPr/>
          </a:p>
          <a:p>
            <a:pPr>
              <a:buFont typeface="Georgia"/>
              <a:buChar char="•"/>
            </a:pPr>
            <a:r>
              <a:rPr lang="en-IN" sz="2800">
                <a:latin typeface="Georgia"/>
              </a:rPr>
              <a:t> </a:t>
            </a:r>
            <a:r>
              <a:rPr lang="en-IN" sz="2800">
                <a:latin typeface="Georgia"/>
              </a:rPr>
              <a:t>Nullity of {</a:t>
            </a:r>
            <a:r>
              <a:rPr i="1" lang="en-IN" sz="2800">
                <a:latin typeface="Georgia"/>
              </a:rPr>
              <a:t>e4,e5,e6,e7</a:t>
            </a:r>
            <a:r>
              <a:rPr lang="en-IN" sz="2800">
                <a:latin typeface="Georgia"/>
              </a:rPr>
              <a:t>}  = 1</a:t>
            </a:r>
            <a:endParaRPr/>
          </a:p>
          <a:p>
            <a:pPr>
              <a:buFont typeface="Georgia"/>
              <a:buChar char="•"/>
            </a:pPr>
            <a:endParaRPr/>
          </a:p>
          <a:p>
            <a:pPr>
              <a:buFont typeface="Georgia"/>
              <a:buChar char="•"/>
            </a:pPr>
            <a:r>
              <a:rPr i="1" lang="en-IN" sz="2800">
                <a:latin typeface="Georgia"/>
              </a:rPr>
              <a:t>RHS=&gt;</a:t>
            </a:r>
            <a:r>
              <a:rPr i="1" lang="en-IN" sz="2800">
                <a:latin typeface="Georgia"/>
              </a:rPr>
              <a:t>	</a:t>
            </a:r>
            <a:r>
              <a:rPr i="1" lang="en-IN" sz="2800">
                <a:latin typeface="Georgia"/>
              </a:rPr>
              <a:t>	</a:t>
            </a:r>
            <a:r>
              <a:rPr i="1" lang="en-IN" sz="2800">
                <a:latin typeface="Georgia"/>
              </a:rPr>
              <a:t> 3-1 = 2</a:t>
            </a:r>
            <a:endParaRPr/>
          </a:p>
          <a:p>
            <a:pPr>
              <a:buFont typeface="Georgia"/>
              <a:buChar char="•"/>
            </a:pPr>
            <a:endParaRPr/>
          </a:p>
          <a:p>
            <a:pPr algn="ctr"/>
            <a:r>
              <a:rPr i="1" lang="en-IN" sz="2800">
                <a:latin typeface="Georgia"/>
              </a:rPr>
              <a:t>LHS = RHS</a:t>
            </a:r>
            <a:endParaRPr/>
          </a:p>
        </p:txBody>
      </p:sp>
      <p:sp>
        <p:nvSpPr>
          <p:cNvPr id="508"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7BA509A8-2EC8-4527-B10A-C0BC873241C1}" type="slidenum">
              <a:rPr lang="en-US">
                <a:solidFill>
                  <a:srgbClr val="ffffff"/>
                </a:solidFill>
                <a:latin typeface="Calibri"/>
              </a:rPr>
              <a:t>&lt;number&gt;</a:t>
            </a:fld>
            <a:endParaRPr/>
          </a:p>
        </p:txBody>
      </p:sp>
    </p:spTree>
  </p:cSld>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9" name="TextShape 1"/>
          <p:cNvSpPr txBox="1"/>
          <p:nvPr/>
        </p:nvSpPr>
        <p:spPr>
          <a:xfrm>
            <a:off x="457200" y="1142640"/>
            <a:ext cx="8229600" cy="1066680"/>
          </a:xfrm>
          <a:prstGeom prst="rect">
            <a:avLst/>
          </a:prstGeom>
          <a:noFill/>
          <a:ln>
            <a:noFill/>
          </a:ln>
        </p:spPr>
        <p:txBody>
          <a:bodyPr anchor="ctr"/>
          <a:p>
            <a:pPr algn="ctr"/>
            <a:r>
              <a:rPr b="1" lang="en-GB" sz="4000">
                <a:latin typeface="Trebuchet MS"/>
              </a:rPr>
              <a:t>Thickness</a:t>
            </a:r>
            <a:r>
              <a:rPr b="1" lang="en-IN" sz="4000">
                <a:latin typeface="Trebuchet MS"/>
              </a:rPr>
              <a:t>
</a:t>
            </a:r>
            <a:endParaRPr/>
          </a:p>
        </p:txBody>
      </p:sp>
      <p:sp>
        <p:nvSpPr>
          <p:cNvPr id="510" name="TextShape 2"/>
          <p:cNvSpPr txBox="1"/>
          <p:nvPr/>
        </p:nvSpPr>
        <p:spPr>
          <a:xfrm>
            <a:off x="457200" y="1371600"/>
            <a:ext cx="8229600" cy="4324320"/>
          </a:xfrm>
          <a:prstGeom prst="rect">
            <a:avLst/>
          </a:prstGeom>
          <a:noFill/>
          <a:ln>
            <a:noFill/>
          </a:ln>
        </p:spPr>
        <p:txBody>
          <a:bodyPr/>
          <a:p>
            <a:pPr algn="just"/>
            <a:endParaRPr/>
          </a:p>
          <a:p>
            <a:pPr algn="just">
              <a:buFont typeface="Georgia"/>
              <a:buChar char="•"/>
            </a:pPr>
            <a:r>
              <a:rPr lang="en-GB" sz="2800">
                <a:latin typeface="Georgia"/>
              </a:rPr>
              <a:t>Least number of planar subgraphs whose union is the given graph G is the thickness of G</a:t>
            </a:r>
            <a:endParaRPr/>
          </a:p>
          <a:p>
            <a:pPr algn="just"/>
            <a:endParaRPr/>
          </a:p>
          <a:p>
            <a:pPr algn="just">
              <a:buFont typeface="Georgia"/>
              <a:buChar char="•"/>
            </a:pPr>
            <a:r>
              <a:rPr b="1" lang="en-GB" sz="2800">
                <a:latin typeface="Georgia"/>
              </a:rPr>
              <a:t>Thickness of planar graph is one</a:t>
            </a:r>
            <a:endParaRPr/>
          </a:p>
          <a:p>
            <a:pPr algn="just"/>
            <a:r>
              <a:rPr lang="en-GB" sz="2800">
                <a:latin typeface="Georgia"/>
              </a:rPr>
              <a:t> </a:t>
            </a:r>
            <a:endParaRPr/>
          </a:p>
          <a:p>
            <a:pPr algn="just">
              <a:buFont typeface="Georgia"/>
              <a:buChar char="•"/>
            </a:pPr>
            <a:r>
              <a:rPr b="1" lang="en-GB" sz="2800">
                <a:latin typeface="Georgia"/>
              </a:rPr>
              <a:t>Thickness of Kuratowski’s graph is two</a:t>
            </a:r>
            <a:endParaRPr/>
          </a:p>
          <a:p>
            <a:pPr algn="just">
              <a:buFont typeface="Georgia"/>
              <a:buChar char="•"/>
            </a:pPr>
            <a:endParaRPr/>
          </a:p>
          <a:p>
            <a:pPr algn="just">
              <a:buFont typeface="Georgia"/>
              <a:buChar char="•"/>
            </a:pPr>
            <a:r>
              <a:rPr lang="en-GB" sz="2800">
                <a:latin typeface="Georgia"/>
              </a:rPr>
              <a:t>Thickness of a complete graph with 8 vertices is two</a:t>
            </a:r>
            <a:endParaRPr/>
          </a:p>
          <a:p>
            <a:pPr algn="just">
              <a:buFont typeface="Georgia"/>
              <a:buChar char="•"/>
            </a:pPr>
            <a:r>
              <a:rPr lang="en-GB" sz="2800">
                <a:latin typeface="Georgia"/>
              </a:rPr>
              <a:t>Thickness of a complete graph with 9 vertices is three</a:t>
            </a:r>
            <a:endParaRPr/>
          </a:p>
          <a:p>
            <a:pPr algn="just">
              <a:buFont typeface="Georgia"/>
              <a:buChar char="•"/>
            </a:pPr>
            <a:endParaRPr/>
          </a:p>
        </p:txBody>
      </p:sp>
      <p:sp>
        <p:nvSpPr>
          <p:cNvPr id="511"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772D51DE-DFAB-4514-BDB3-446188BD4C31}" type="slidenum">
              <a:rPr lang="en-US">
                <a:solidFill>
                  <a:srgbClr val="ffffff"/>
                </a:solidFill>
                <a:latin typeface="Calibri"/>
              </a:rPr>
              <a:t>&lt;number&gt;</a:t>
            </a:fld>
            <a:endParaRPr/>
          </a:p>
        </p:txBody>
      </p:sp>
    </p:spTree>
  </p:cSld>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2" name="TextShape 1"/>
          <p:cNvSpPr txBox="1"/>
          <p:nvPr/>
        </p:nvSpPr>
        <p:spPr>
          <a:xfrm>
            <a:off x="457200" y="1142640"/>
            <a:ext cx="8229600" cy="1066680"/>
          </a:xfrm>
          <a:prstGeom prst="rect">
            <a:avLst/>
          </a:prstGeom>
          <a:noFill/>
          <a:ln>
            <a:noFill/>
          </a:ln>
        </p:spPr>
        <p:txBody>
          <a:bodyPr anchor="ctr"/>
          <a:p>
            <a:pPr algn="ctr"/>
            <a:r>
              <a:rPr b="1" lang="en-GB" sz="4000">
                <a:latin typeface="Trebuchet MS"/>
              </a:rPr>
              <a:t>Crossings</a:t>
            </a:r>
            <a:r>
              <a:rPr b="1" lang="en-IN" sz="4000">
                <a:latin typeface="Trebuchet MS"/>
              </a:rPr>
              <a:t>
</a:t>
            </a:r>
            <a:endParaRPr/>
          </a:p>
        </p:txBody>
      </p:sp>
      <p:sp>
        <p:nvSpPr>
          <p:cNvPr id="513" name="TextShape 2"/>
          <p:cNvSpPr txBox="1"/>
          <p:nvPr/>
        </p:nvSpPr>
        <p:spPr>
          <a:xfrm>
            <a:off x="457200" y="1752480"/>
            <a:ext cx="8229600" cy="4324320"/>
          </a:xfrm>
          <a:prstGeom prst="rect">
            <a:avLst/>
          </a:prstGeom>
          <a:noFill/>
          <a:ln>
            <a:noFill/>
          </a:ln>
        </p:spPr>
        <p:txBody>
          <a:bodyPr/>
          <a:p>
            <a:pPr algn="just"/>
            <a:endParaRPr/>
          </a:p>
          <a:p>
            <a:pPr algn="just">
              <a:buFont typeface="Georgia"/>
              <a:buChar char="•"/>
            </a:pPr>
            <a:r>
              <a:rPr lang="en-GB" sz="2800">
                <a:latin typeface="Georgia"/>
              </a:rPr>
              <a:t>Least number of crossing or intersections necessary in order to draw the graph in the plane</a:t>
            </a:r>
            <a:endParaRPr/>
          </a:p>
          <a:p>
            <a:pPr algn="just">
              <a:buFont typeface="Georgia"/>
              <a:buChar char="•"/>
            </a:pPr>
            <a:endParaRPr/>
          </a:p>
          <a:p>
            <a:pPr algn="just">
              <a:buFont typeface="Georgia"/>
              <a:buChar char="•"/>
            </a:pPr>
            <a:r>
              <a:rPr b="1" lang="en-GB" sz="2800">
                <a:latin typeface="Georgia"/>
              </a:rPr>
              <a:t>Crossing number of planar graph is zero</a:t>
            </a:r>
            <a:endParaRPr/>
          </a:p>
          <a:p>
            <a:pPr algn="just"/>
            <a:r>
              <a:rPr lang="en-GB" sz="2800">
                <a:latin typeface="Georgia"/>
              </a:rPr>
              <a:t> </a:t>
            </a:r>
            <a:endParaRPr/>
          </a:p>
          <a:p>
            <a:pPr algn="just">
              <a:buFont typeface="Georgia"/>
              <a:buChar char="•"/>
            </a:pPr>
            <a:r>
              <a:rPr b="1" lang="en-GB" sz="2800">
                <a:latin typeface="Georgia"/>
              </a:rPr>
              <a:t>Crossing number of Kuratowski’s graph is one</a:t>
            </a:r>
            <a:endParaRPr/>
          </a:p>
          <a:p>
            <a:pPr algn="just">
              <a:buFont typeface="Georgia"/>
              <a:buChar char="•"/>
            </a:pPr>
            <a:endParaRPr/>
          </a:p>
        </p:txBody>
      </p:sp>
      <p:sp>
        <p:nvSpPr>
          <p:cNvPr id="514" name="CustomShape 3"/>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03D2ECE2-42B1-4CCA-A26D-26C8866ED3AE}" type="slidenum">
              <a:rPr lang="en-US">
                <a:solidFill>
                  <a:srgbClr val="ffffff"/>
                </a:solidFill>
                <a:latin typeface="Calibri"/>
              </a:rPr>
              <a:t>&lt;number&gt;</a:t>
            </a:fld>
            <a:endParaRPr/>
          </a:p>
        </p:txBody>
      </p:sp>
    </p:spTree>
  </p:cSld>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5" name="TextShape 1"/>
          <p:cNvSpPr txBox="1"/>
          <p:nvPr/>
        </p:nvSpPr>
        <p:spPr>
          <a:xfrm>
            <a:off x="457200" y="4645080"/>
            <a:ext cx="8229600" cy="1069920"/>
          </a:xfrm>
          <a:prstGeom prst="rect">
            <a:avLst/>
          </a:prstGeom>
          <a:noFill/>
          <a:ln>
            <a:noFill/>
          </a:ln>
        </p:spPr>
        <p:txBody>
          <a:bodyPr anchor="ctr"/>
          <a:p>
            <a:pPr algn="r"/>
            <a:r>
              <a:rPr lang="en-IN" sz="4000">
                <a:latin typeface="Trebuchet MS"/>
              </a:rPr>
              <a:t>Thank you </a:t>
            </a:r>
            <a:endParaRPr/>
          </a:p>
        </p:txBody>
      </p:sp>
      <p:sp>
        <p:nvSpPr>
          <p:cNvPr id="516" name="CustomShape 2"/>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7CF37454-38F1-4DE0-95DF-E6A7C922AD90}" type="slidenum">
              <a:rPr lang="en-US">
                <a:solidFill>
                  <a:srgbClr val="ffffff"/>
                </a:solidFill>
                <a:latin typeface="Calibri"/>
              </a:rPr>
              <a:t>&lt;number&gt;</a:t>
            </a:fld>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34" name="Content Placeholder 3" descr=""/>
          <p:cNvPicPr/>
          <p:nvPr/>
        </p:nvPicPr>
        <p:blipFill>
          <a:blip r:embed="rId1"/>
          <a:stretch/>
        </p:blipFill>
        <p:spPr>
          <a:xfrm>
            <a:off x="762120" y="304920"/>
            <a:ext cx="7696080" cy="6476760"/>
          </a:xfrm>
          <a:prstGeom prst="rect">
            <a:avLst/>
          </a:prstGeom>
          <a:ln>
            <a:noFill/>
          </a:ln>
        </p:spPr>
      </p:pic>
      <p:sp>
        <p:nvSpPr>
          <p:cNvPr id="235" name="CustomShape 1"/>
          <p:cNvSpPr/>
          <p:nvPr/>
        </p:nvSpPr>
        <p:spPr>
          <a:xfrm>
            <a:off x="8174160" y="1440"/>
            <a:ext cx="761760" cy="366840"/>
          </a:xfrm>
          <a:prstGeom prst="rect">
            <a:avLst/>
          </a:prstGeom>
          <a:noFill/>
          <a:ln>
            <a:noFill/>
          </a:ln>
        </p:spPr>
        <p:style>
          <a:lnRef idx="0"/>
          <a:fillRef idx="0"/>
          <a:effectRef idx="0"/>
          <a:fontRef idx="minor"/>
        </p:style>
        <p:txBody>
          <a:bodyPr lIns="90000" rIns="90000" tIns="46800" bIns="46800" anchor="b"/>
          <a:p>
            <a:pPr algn="r"/>
            <a:fld id="{9925A49A-B196-4A69-A68E-7D51D3D03C06}" type="slidenum">
              <a:rPr lang="en-US">
                <a:solidFill>
                  <a:srgbClr val="ffffff"/>
                </a:solidFill>
                <a:latin typeface="Calibri"/>
              </a:rPr>
              <a:t>&lt;number&gt;</a:t>
            </a:fld>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